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1.bin" ContentType="audio/unknown"/>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media/audio2.bin" ContentType="audio/unknown"/>
  <Override PartName="/ppt/comments/comment13.xml" ContentType="application/vnd.openxmlformats-officedocument.presentationml.comments+xml"/>
  <Override PartName="/ppt/comments/comment14.xml" ContentType="application/vnd.openxmlformats-officedocument.presentationml.comments+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72" r:id="rId3"/>
    <p:sldMasterId id="2147483675" r:id="rId4"/>
    <p:sldMasterId id="2147483687" r:id="rId5"/>
  </p:sldMasterIdLst>
  <p:notesMasterIdLst>
    <p:notesMasterId r:id="rId89"/>
  </p:notesMasterIdLst>
  <p:sldIdLst>
    <p:sldId id="258" r:id="rId6"/>
    <p:sldId id="259" r:id="rId7"/>
    <p:sldId id="261" r:id="rId8"/>
    <p:sldId id="262" r:id="rId9"/>
    <p:sldId id="263" r:id="rId10"/>
    <p:sldId id="264" r:id="rId11"/>
    <p:sldId id="302" r:id="rId12"/>
    <p:sldId id="311" r:id="rId13"/>
    <p:sldId id="303" r:id="rId14"/>
    <p:sldId id="312" r:id="rId15"/>
    <p:sldId id="304" r:id="rId16"/>
    <p:sldId id="313" r:id="rId17"/>
    <p:sldId id="305" r:id="rId18"/>
    <p:sldId id="314" r:id="rId19"/>
    <p:sldId id="306" r:id="rId20"/>
    <p:sldId id="315" r:id="rId21"/>
    <p:sldId id="307" r:id="rId22"/>
    <p:sldId id="316" r:id="rId23"/>
    <p:sldId id="308" r:id="rId24"/>
    <p:sldId id="317" r:id="rId25"/>
    <p:sldId id="309" r:id="rId26"/>
    <p:sldId id="318" r:id="rId27"/>
    <p:sldId id="310" r:id="rId28"/>
    <p:sldId id="319" r:id="rId29"/>
    <p:sldId id="265" r:id="rId30"/>
    <p:sldId id="266" r:id="rId31"/>
    <p:sldId id="284" r:id="rId32"/>
    <p:sldId id="320" r:id="rId33"/>
    <p:sldId id="285" r:id="rId34"/>
    <p:sldId id="286" r:id="rId35"/>
    <p:sldId id="287" r:id="rId36"/>
    <p:sldId id="288" r:id="rId37"/>
    <p:sldId id="289" r:id="rId38"/>
    <p:sldId id="290" r:id="rId39"/>
    <p:sldId id="268" r:id="rId40"/>
    <p:sldId id="256" r:id="rId41"/>
    <p:sldId id="343" r:id="rId42"/>
    <p:sldId id="344" r:id="rId43"/>
    <p:sldId id="345" r:id="rId44"/>
    <p:sldId id="346" r:id="rId45"/>
    <p:sldId id="347" r:id="rId46"/>
    <p:sldId id="348" r:id="rId47"/>
    <p:sldId id="349" r:id="rId48"/>
    <p:sldId id="350" r:id="rId49"/>
    <p:sldId id="291" r:id="rId50"/>
    <p:sldId id="340" r:id="rId51"/>
    <p:sldId id="292" r:id="rId52"/>
    <p:sldId id="269" r:id="rId53"/>
    <p:sldId id="336" r:id="rId54"/>
    <p:sldId id="257" r:id="rId55"/>
    <p:sldId id="338" r:id="rId56"/>
    <p:sldId id="337" r:id="rId57"/>
    <p:sldId id="321" r:id="rId58"/>
    <p:sldId id="322" r:id="rId59"/>
    <p:sldId id="324" r:id="rId60"/>
    <p:sldId id="270" r:id="rId61"/>
    <p:sldId id="271" r:id="rId62"/>
    <p:sldId id="325" r:id="rId63"/>
    <p:sldId id="326" r:id="rId64"/>
    <p:sldId id="327" r:id="rId65"/>
    <p:sldId id="328" r:id="rId66"/>
    <p:sldId id="282" r:id="rId67"/>
    <p:sldId id="272" r:id="rId68"/>
    <p:sldId id="293" r:id="rId69"/>
    <p:sldId id="273" r:id="rId70"/>
    <p:sldId id="330" r:id="rId71"/>
    <p:sldId id="331" r:id="rId72"/>
    <p:sldId id="332" r:id="rId73"/>
    <p:sldId id="333" r:id="rId74"/>
    <p:sldId id="341" r:id="rId75"/>
    <p:sldId id="342" r:id="rId76"/>
    <p:sldId id="339" r:id="rId77"/>
    <p:sldId id="279" r:id="rId78"/>
    <p:sldId id="301" r:id="rId79"/>
    <p:sldId id="295" r:id="rId80"/>
    <p:sldId id="296" r:id="rId81"/>
    <p:sldId id="297" r:id="rId82"/>
    <p:sldId id="298" r:id="rId83"/>
    <p:sldId id="299" r:id="rId84"/>
    <p:sldId id="280" r:id="rId85"/>
    <p:sldId id="281" r:id="rId86"/>
    <p:sldId id="300" r:id="rId87"/>
    <p:sldId id="335" r:id="rId88"/>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ＭＳ Ｐゴシック" charset="0"/>
        <a:cs typeface="+mn-cs"/>
      </a:defRPr>
    </a:lvl1pPr>
    <a:lvl2pPr marL="457200" algn="l" rtl="0" fontAlgn="base">
      <a:spcBef>
        <a:spcPct val="0"/>
      </a:spcBef>
      <a:spcAft>
        <a:spcPct val="0"/>
      </a:spcAft>
      <a:defRPr b="1" kern="1200">
        <a:solidFill>
          <a:schemeClr val="tx1"/>
        </a:solidFill>
        <a:latin typeface="Arial" charset="0"/>
        <a:ea typeface="ＭＳ Ｐゴシック" charset="0"/>
        <a:cs typeface="+mn-cs"/>
      </a:defRPr>
    </a:lvl2pPr>
    <a:lvl3pPr marL="914400" algn="l" rtl="0" fontAlgn="base">
      <a:spcBef>
        <a:spcPct val="0"/>
      </a:spcBef>
      <a:spcAft>
        <a:spcPct val="0"/>
      </a:spcAft>
      <a:defRPr b="1" kern="1200">
        <a:solidFill>
          <a:schemeClr val="tx1"/>
        </a:solidFill>
        <a:latin typeface="Arial" charset="0"/>
        <a:ea typeface="ＭＳ Ｐゴシック" charset="0"/>
        <a:cs typeface="+mn-cs"/>
      </a:defRPr>
    </a:lvl3pPr>
    <a:lvl4pPr marL="1371600" algn="l" rtl="0" fontAlgn="base">
      <a:spcBef>
        <a:spcPct val="0"/>
      </a:spcBef>
      <a:spcAft>
        <a:spcPct val="0"/>
      </a:spcAft>
      <a:defRPr b="1" kern="1200">
        <a:solidFill>
          <a:schemeClr val="tx1"/>
        </a:solidFill>
        <a:latin typeface="Arial" charset="0"/>
        <a:ea typeface="ＭＳ Ｐゴシック" charset="0"/>
        <a:cs typeface="+mn-cs"/>
      </a:defRPr>
    </a:lvl4pPr>
    <a:lvl5pPr marL="1828800" algn="l" rtl="0" fontAlgn="base">
      <a:spcBef>
        <a:spcPct val="0"/>
      </a:spcBef>
      <a:spcAft>
        <a:spcPct val="0"/>
      </a:spcAft>
      <a:defRPr b="1" kern="1200">
        <a:solidFill>
          <a:schemeClr val="tx1"/>
        </a:solidFill>
        <a:latin typeface="Arial" charset="0"/>
        <a:ea typeface="ＭＳ Ｐゴシック" charset="0"/>
        <a:cs typeface="+mn-cs"/>
      </a:defRPr>
    </a:lvl5pPr>
    <a:lvl6pPr marL="2286000" algn="l" defTabSz="457200" rtl="0" eaLnBrk="1" latinLnBrk="0" hangingPunct="1">
      <a:defRPr b="1" kern="1200">
        <a:solidFill>
          <a:schemeClr val="tx1"/>
        </a:solidFill>
        <a:latin typeface="Arial" charset="0"/>
        <a:ea typeface="ＭＳ Ｐゴシック" charset="0"/>
        <a:cs typeface="+mn-cs"/>
      </a:defRPr>
    </a:lvl6pPr>
    <a:lvl7pPr marL="2743200" algn="l" defTabSz="457200" rtl="0" eaLnBrk="1" latinLnBrk="0" hangingPunct="1">
      <a:defRPr b="1" kern="1200">
        <a:solidFill>
          <a:schemeClr val="tx1"/>
        </a:solidFill>
        <a:latin typeface="Arial" charset="0"/>
        <a:ea typeface="ＭＳ Ｐゴシック" charset="0"/>
        <a:cs typeface="+mn-cs"/>
      </a:defRPr>
    </a:lvl7pPr>
    <a:lvl8pPr marL="3200400" algn="l" defTabSz="457200" rtl="0" eaLnBrk="1" latinLnBrk="0" hangingPunct="1">
      <a:defRPr b="1" kern="1200">
        <a:solidFill>
          <a:schemeClr val="tx1"/>
        </a:solidFill>
        <a:latin typeface="Arial" charset="0"/>
        <a:ea typeface="ＭＳ Ｐゴシック" charset="0"/>
        <a:cs typeface="+mn-cs"/>
      </a:defRPr>
    </a:lvl8pPr>
    <a:lvl9pPr marL="3657600" algn="l" defTabSz="457200" rtl="0" eaLnBrk="1" latinLnBrk="0" hangingPunct="1">
      <a:defRPr b="1"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ty" initials="MJL" lastIdx="19"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D42F"/>
    <a:srgbClr val="FF7800"/>
    <a:srgbClr val="C90016"/>
    <a:srgbClr val="47004A"/>
    <a:srgbClr val="E4E9E8"/>
    <a:srgbClr val="3D57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737" autoAdjust="0"/>
    <p:restoredTop sz="94660"/>
  </p:normalViewPr>
  <p:slideViewPr>
    <p:cSldViewPr>
      <p:cViewPr varScale="1">
        <p:scale>
          <a:sx n="77" d="100"/>
          <a:sy n="77" d="100"/>
        </p:scale>
        <p:origin x="-2432" y="-10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90" Type="http://schemas.openxmlformats.org/officeDocument/2006/relationships/printerSettings" Target="printerSettings/printerSettings1.bin"/><Relationship Id="rId91" Type="http://schemas.openxmlformats.org/officeDocument/2006/relationships/commentAuthors" Target="commentAuthors.xml"/><Relationship Id="rId92" Type="http://schemas.openxmlformats.org/officeDocument/2006/relationships/presProps" Target="presProps.xml"/><Relationship Id="rId93" Type="http://schemas.openxmlformats.org/officeDocument/2006/relationships/viewProps" Target="viewProps.xml"/><Relationship Id="rId94" Type="http://schemas.openxmlformats.org/officeDocument/2006/relationships/theme" Target="theme/theme1.xml"/><Relationship Id="rId95"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5-10-24T17:06:31.727" idx="1">
    <p:pos x="10" y="10"/>
    <p:text>1. Brain Base: First Impressions
According to Dr. Eric Jensen in “Sizzle and Substance”, you have roughly 30 seconds to make a positive impression when a person enters your space. Five neurotransmitters (adrenalin, noradrenalin, epinephrine, vasopressin, ACTH) are floating around in your brain when you enter a new situation, waiting to imprint the message “I like it here” or “I hate it here.” Within 30 seconds, they solidify your positive or negative impression, and that first impression is nearly impossible to reverse. 
Good stewards of the brain use every tool in their arsenal to help the youth feel welcomed, comfortable, and successful from the get-go. At H2H, you’ll greet them at the door with a friendly smile and hand shake. Play the theme song for the day as they enter to preview it in their minds and draw them away from their problems. Project an intriguing piece of visual art to make them wonder what the theme is about today. 
Clear the clutter from your teaching space so they focus on only a few things. And make sure that one of those few things is your infectious, Christ-like smile!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05-10-24T17:40:07.026" idx="10">
    <p:pos x="10" y="10"/>
    <p:text>9. Brain Base: Prepeat, Peat &amp; Repeat
One of FINK’s central philosophies is to preview, view and review. The brain science behind this is either complex in its simplicity or simple in its complexity. (Figure that one out!)
The first time you hear or learn a new thing, the messages lodge in your hippocampus. The second time, they may move to your deeper memory centers housed in the neo cortex. Every time you repeat the action or restate the new knowledge, a multitude of synapses form and the associated neurons get covered with more and more insulation glue from the glial cells. (Insulation makes the wiring fire more efficiently)
When you’re singing and signing, nerve cells from one portion of the brain seek out nerve cells all over the body to share their connections. 
Prepeat, peat and repeat isn’t simply one way to lodge information into long term memory. It is the only way.
</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05-10-24T17:41:03.636" idx="11">
    <p:pos x="10" y="10"/>
    <p:text>10. Brain Basics: Teamwork
What’s going on here? Teamwork, energy, previews, satisfaction, reviews, oxygenation of the blood, faster heart rates, laughter, good stress, fun. As the game is played, the body’s favorite “upper” – the neurotransmitter dopamine is squirting out rewards to multiple pleasure centers in the brain, maintaining working memory and supporting information processing. When the brain is rewarded for learning, it seeks that reward again and again. One becomes literally addicted to the activity that is giving them pleasure: learning Bible with friends!</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05-10-24T17:41:44.942" idx="12">
    <p:pos x="10" y="10"/>
    <p:text>11. Brain Base: Getting Ready
There’s an old Chinese proverb that states: "When the student is ready, the teacher will appear." 
We have been teaching toward the text with the Opening, setting the stage for learning and pumping alertness generating chemicals into their brains and bloodstreams. Now it is time to teach the Bible verse in a way that will stick forever in their hearts and hands and voices.</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05-10-24T17:42:38.434" idx="18">
    <p:pos x="10" y="10"/>
    <p:text>12. Brain Basics: Bonding &amp; Sharing
What happens when you share your Highs &amp; Lows and someone is listening? What happens when they are able to prove they heard you by becoming your advocate in front of a small group of friends? What happens when you hold hands, huddle up, touch one another and hear your name mentioned in prayer? A host of healthy stress-busting, immune bolstering chemicals release their healing powers to the brain. Chief among them is the neurotransmitter dopamine. Dopamine is the main “upper” in your central nervous system. It gives you energy, helps you feel pleasure, stimulates growth, and helps nerve cells grow in leaps and bounds. When you feel safe in the group, the serotonin levels get into balance, giving you a state of well-being that helps moderate moods and actions. 
</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05-10-24T17:42:38.434" idx="19">
    <p:pos x="10" y="10"/>
    <p:text>12. Brain Basics: Bonding &amp; Sharing
What happens when you share your Highs &amp; Lows and someone is listening? What happens when they are able to prove they heard you by becoming your advocate in front of a small group of friends? What happens when you hold hands, huddle up, touch one another and hear your name mentioned in prayer? A host of healthy stress-busting, immune bolstering chemicals release their healing powers to the brain. Chief among them is the neurotransmitter dopamine. Dopamine is the main “upper” in your central nervous system. It gives you energy, helps you feel pleasure, stimulates growth, and helps nerve cells grow in leaps and bounds. When you feel safe in the group, the serotonin levels get into balance, giving you a state of well-being that helps moderate moods and actions. 
</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05-10-24T17:39:00.172" idx="14">
    <p:pos x="10" y="10"/>
    <p:text>8. Brain Base: Music and Patterns
The brain loves patterns. It loves to search for, store, and retrieve patterns. Music is all about patterns. Karaoke letters flashed on a screen are patterns. Art is made up of patterns. Sign language and movement added to the sign are additional, powerful patterns. The gatekeeper for your attention in the brain is called the thalamus. It decides whether or not the information you are receiving is worth paying attention to and sending into long term memory. If the thalamus is only getting a little stimulus and a few patterns – words spoken in a dull tone – it won’t bother to open the gates. If it is being bombarded by enough unique, fun, original, or shocking patterns from enough sources – a sensual bombardment of sight, sound, motion, emotion and meaning – it will have no choice but to send the information through to long term memory. When the song and sign are done again and again, the synapses (nerve endings) get more and more efficient in recognizing the whole experience as a pattern it can recall and relive over and over again. (Here’s the freaky thing: Even by closing your eyes and visualizing the song and signing, your brain will retrieve the pattern from your memory bank and begin to reinforce it.)
Now, what happens when you add music, movement, art and meaning to a Bible verse song? 
The melody of the song activates the right brain. Patterns are recognized. Harmony and rhythm, which are basically math, activate more of the left brain. Those two parts of the brain start talking to one another and creating more solid patterns. Measuring beats activates the cerebellum. A third part of the brain joins the action. Adding color and movement on the FINK karaoke slides activate the visual cortex. All these areas of the brain reach out to each other and create a multi-layered neural highway of connections and patterns. Connecting sign language and body movement to all this creates an additional myriad of complex connections and patterns from other areas of the body and brain. 
Further, singing involves moving the diaphragm, and signing involves a whole array of muscles. Moving your body oxygenates the blood and pumps glucose to feed the brain and create the glial cells to “glue” the verse in place. The motor cortex in your frontal lobe connects to the internal gyroscope in the bones behind your ear, which connects to your somatic sensory cortex in the parietal lo e which registers the location of your arms and hands in space. (Okay, that is more than you want to know.) 
Suffice it to say, “Teach Bible with music and movement – and teach it before age 12 – and you’ll cement God’s Word into patterns that they will recall for the rest of their lives.”</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05-10-24T17:44:34.473" idx="15">
    <p:pos x="10" y="10"/>
    <p:text>14. Brain Basics: Chilling Out
Soft, slow music* has a calming effect on the brain and allows the brain to reflect, relax, and solidify the key learning of the day. Soft music can also lower anxiety by lowering cortisol levels, blood pressure and heart rate while promoting greater learner satisfaction. As you review the creations of the day, with soft music playing and proper body preparation, the learning will sink in and move from the short term scratch pad (hippocampus) the long term hard drives in the brain.
*A musical meter of 55 – 65 beats per minute is optimal for the wrap up music. If the theme song is a rocking one, invite your musicians to slow it down but keep the melody embedded.
</p:text>
  </p:cm>
</p:cmLst>
</file>

<file path=ppt/comments/comment17.xml><?xml version="1.0" encoding="utf-8"?>
<p:cmLst xmlns:a="http://schemas.openxmlformats.org/drawingml/2006/main" xmlns:r="http://schemas.openxmlformats.org/officeDocument/2006/relationships" xmlns:p="http://schemas.openxmlformats.org/presentationml/2006/main">
  <p:cm authorId="0" dt="2005-10-24T17:45:32.038" idx="16">
    <p:pos x="10" y="10"/>
    <p:text>15. Brain Base: Blessing
Aside from the spiritual aspects of blessing, the body gains immensely from the touch, the emotional connection, and the well-being generated by this ritual.
Don’t let anyone leave without multiple blessings. This closing act will bond groups, pump dopamine into their bodies, bolster their immune systems and leave them wanting to come back for more. Not a bad way to end Bible Song.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05-10-24T17:12:49.214" idx="2">
    <p:pos x="10" y="10"/>
    <p:text>2. Brain Base: Art &amp; Sequence
The right side of the brain processes colors, symbols, pictures and relationship. The left side of the brain processes words, sequences, and logical detail. The right likes to see the whole picture. The left focuses on the parts. This slide's animation will preview the topics for the semester’s 15 themes in a way that will speak to both the left and right hemispheres of the brain. Enjoy!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05-10-24T17:23:30.702" idx="3">
    <p:pos x="10" y="10"/>
    <p:text>3. Brain Basics: Affirmation and Applause
What does public affirmation do to the brain? Chemically, it pumps the reward neurotransmitter dopamine into the brain. This gives you energy, stimulates further neural growth, and increases positive attraction toward people and where the affirmation occurs. Affirmation in this context builds a love of learning, increases bonding, and increases greater flexibility in the brain’s executive attention system. A little applause, a little recognition, and a little attention go a long way!
</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05-10-24T17:33:55.727" idx="4">
    <p:pos x="10" y="10"/>
    <p:text>4. Brain Base: Healthy Competition
A little healthy competition from time to time pumps up the "upper" neurotransmitter epinephrine levels in the brain. This chemical helps the brain focus. Whenever epinephrine is released, its sister chemical, norepinephrine rises throughout the body, stimulating the expansion of your capillaries and fostering even more blood flow to the brain. The result? Alert students ready to learn! Even more, norepinephrine helps fix long-term learning by stimulating the amygdala. 
Note: The game must move quickly for these drugs to pump in to your system. Don’t teach here! (The teaching will happen in another context.) Keep it going!
</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05-10-24T17:33:41.269" idx="5">
    <p:pos x="10" y="10"/>
    <p:text>5. Brain Base: Competition, Winning &amp; Fun
Winning a game, enjoying the competition, and watching friends open gag gifts - these activities increase the levels of dopamine - the pleasure, alertness and arousal chemical in the brain. Activities that cause dopamine to be released will be associated with pleasure, leading guests to want more and more of the activity associated with it - in this case, learning! (Plus, doing this at the start of your theme time will get guest into your teaching space on time because they won’t want to miss it.)
Imagine the coup in the house where, each Sunday, the kid is yelling, "Mom! Get in the car! I can’t be late for Sunday School or I’ll miss Bible Song!"
</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05-10-24T17:33:24.148" idx="6">
    <p:pos x="10" y="10"/>
    <p:text>6. Brain Base: Why Teach With Art?
Because the chatter of a hundred billion neurons is hard to silence. If one is to get the attention of the pre-adolescent brain (or any brain, for that matter), one must make a compelling, chatter-silencing case for the brain to focus upon. Art does that. It triggers the attention of huge groups of neurons in your cerebral cortex. When a portion of a group of neurons is stimulated, the whole neural set will fire and you will see and remember.
Why teach with art but not explain it? There is nothing like curiosity to get the brain’s attention. Giving just a glimpse of what is to come is good brain science. What’s happening when you arouse the curiosity of the learner? “Curiosity and anticipation are known as appetitive states because they stimulate the mental appetite,” says Dr. Eric Jensen in “Tools for Engagement.” (www.thebrainstore.com) They motivate us toward the goal of finding out more and satisfying the curiosity.  Chemically, this anticipation event activates multiple centers of the brain and floods them with alertness, attention and arousal neurotransmitters.
Note: We want to “open the kid before we open the book” at every transition. A state of curiosity, a teaser that only reveals part of what you are going to cover, and an affirmation of youth venturing a guess - these will lead children to wonder, anticipate, and look forward to discovering the theme as it unveils.
</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05-10-24T17:37:58.456" idx="7">
    <p:pos x="10" y="10"/>
    <p:text>7. Brain Base: Breathing &amp; Stretching
Breathing deeply before entering prayer does a number of things to your state of mind. Increasing higher oxygen levels to the brain allows you to focus better. Concentrating on heartbeat and breath cause a mental transition to occur, releasing stress and pumping immune-bolstering chemicals into the bloodstream. Creating this mental shift allows the leader to enter the next mode of teaching with guests refreshed, renewed, and ready for more.
</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05-10-24T17:39:00.172" idx="8">
    <p:pos x="10" y="10"/>
    <p:text>8. Brain Base: Music and Patterns
The brain loves patterns. It loves to search for, store, and retrieve patterns. Music is all about patterns. Karaoke letters flashed on a screen are patterns. Art is made up of patterns. Sign language and movement added to the sign are additional, powerful patterns. The gatekeeper for your attention in the brain is called the thalamus. It decides whether or not the information you are receiving is worth paying attention to and sending into long term memory. If the thalamus is only getting a little stimulus and a few patterns – words spoken in a dull tone – it won’t bother to open the gates. If it is being bombarded by enough unique, fun, original, or shocking patterns from enough sources – a sensual bombardment of sight, sound, motion, emotion and meaning – it will have no choice but to send the information through to long term memory. When the song and sign are done again and again, the synapses (nerve endings) get more and more efficient in recognizing the whole experience as a pattern it can recall and relive over and over again. (Here’s the freaky thing: Even by closing your eyes and visualizing the song and signing, your brain will retrieve the pattern from your memory bank and begin to reinforce it.)
Now, what happens when you add music, movement, art and meaning to a Bible verse song? 
The melody of the song activates the right brain. Patterns are recognized. Harmony and rhythm, which are basically math, activate more of the left brain. Those two parts of the brain start talking to one another and creating more solid patterns. Measuring beats activates the cerebellum. A third part of the brain joins the action. Adding color and movement on the FINK karaoke slides activate the visual cortex. All these areas of the brain reach out to each other and create a multi-layered neural highway of connections and patterns. Connecting sign language and body movement to all this creates an additional myriad of complex connections and patterns from other areas of the body and brain. 
Further, singing involves moving the diaphragm, and signing involves a whole array of muscles. Moving your body oxygenates the blood and pumps glucose to feed the brain and create the glial cells to “glue” the verse in place. The motor cortex in your frontal lobe connects to the internal gyroscope in the bones behind your ear, which connects to your somatic sensory cortex in the parietal lo e which registers the location of your arms and hands in space. (Okay, that is more than you want to know.) 
Suffice it to say, “Teach Bible with music and movement – and teach it before age 12 – and you’ll cement God’s Word into patterns that they will recall for the rest of their lives.”</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05-10-24T17:40:07.026" idx="9">
    <p:pos x="10" y="10"/>
    <p:text>9. Brain Base: Prepeat, Peat &amp; Repeat
One of FINK’s central philosophies is to preview, view and review. The brain science behind this is either complex in its simplicity or simple in its complexity. (Figure that one out!)
The first time you hear or learn a new thing, the messages lodge in your hippocampus. The second time, they may move to your deeper memory centers housed in the neo cortex. Every time you repeat the action or restate the new knowledge, a multitude of synapses form and the associated neurons get covered with more and more insulation glue from the glial cells. (Insulation makes the wiring fire more efficiently)
When you’re singing and signing, nerve cells from one portion of the brain seek out nerve cells all over the body to share their connections. 
Prepeat, peat and repeat isn’t simply one way to lodge information into long term memory. It is the only way.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pitchFamily="34" charset="0"/>
                <a:ea typeface="+mn-ea"/>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pitchFamily="34" charset="0"/>
                <a:ea typeface="+mn-ea"/>
              </a:defRPr>
            </a:lvl1pPr>
          </a:lstStyle>
          <a:p>
            <a:pPr>
              <a:defRPr/>
            </a:pPr>
            <a:endParaRPr lang="en-US"/>
          </a:p>
        </p:txBody>
      </p:sp>
      <p:sp>
        <p:nvSpPr>
          <p:cNvPr id="809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pitchFamily="34"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7F02B3A1-5BE0-CF45-947F-F8437CFC6391}" type="slidenum">
              <a:rPr lang="en-US"/>
              <a:pPr/>
              <a:t>‹#›</a:t>
            </a:fld>
            <a:endParaRPr lang="en-US"/>
          </a:p>
        </p:txBody>
      </p:sp>
    </p:spTree>
    <p:extLst>
      <p:ext uri="{BB962C8B-B14F-4D97-AF65-F5344CB8AC3E}">
        <p14:creationId xmlns:p14="http://schemas.microsoft.com/office/powerpoint/2010/main" val="3677535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80EB6BE-0D86-AD44-8B7E-479FCBFB3B9F}" type="slidenum">
              <a:rPr lang="en-US">
                <a:solidFill>
                  <a:prstClr val="black"/>
                </a:solidFill>
                <a:latin typeface="Calibri" charset="0"/>
              </a:rPr>
              <a:pPr eaLnBrk="1" hangingPunct="1"/>
              <a:t>41</a:t>
            </a:fld>
            <a:endParaRPr lang="en-US">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5" name="Notes Placeholder 2"/>
          <p:cNvSpPr>
            <a:spLocks noGrp="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
        <p:nvSpPr>
          <p:cNvPr id="81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19713E5-2992-574A-8574-391FCF7AB184}" type="slidenum">
              <a:rPr lang="en-US" sz="1200" b="0">
                <a:solidFill>
                  <a:prstClr val="black"/>
                </a:solidFill>
                <a:latin typeface="Calibri" charset="0"/>
              </a:rPr>
              <a:pPr algn="r" eaLnBrk="1" hangingPunct="1"/>
              <a:t>43</a:t>
            </a:fld>
            <a:endParaRPr lang="en-US" sz="1200" b="0">
              <a:solidFill>
                <a:prstClr val="black"/>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A8C15F2B-08F4-9E46-A6DB-0488A7597EA0}" type="slidenum">
              <a:rPr lang="en-US" b="0"/>
              <a:pPr eaLnBrk="1" hangingPunct="1"/>
              <a:t>83</a:t>
            </a:fld>
            <a:endParaRPr lang="en-US" b="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4839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310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9756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28628371"/>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15419944"/>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1272083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4826024"/>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5444746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1730062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8763848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531408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375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0008675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9189851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2661618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219200" y="1295400"/>
            <a:ext cx="6705600" cy="3733800"/>
          </a:xfrm>
          <a:prstGeom prst="rect">
            <a:avLst/>
          </a:prstGeom>
        </p:spPr>
        <p:txBody>
          <a:bodyPr/>
          <a:lstStyle>
            <a:lvl1pPr marL="0" indent="0" algn="ctr">
              <a:buNone/>
              <a:tabLst>
                <a:tab pos="0" algn="l"/>
              </a:tabLst>
              <a:defRPr sz="6000">
                <a:solidFill>
                  <a:schemeClr val="accent5">
                    <a:lumMod val="75000"/>
                  </a:schemeClr>
                </a:solidFill>
                <a:effectLst/>
                <a:latin typeface="Arial Black" pitchFamily="34" charset="0"/>
              </a:defRPr>
            </a:lvl1pPr>
            <a:lvl2pPr marL="0" indent="0">
              <a:buNone/>
              <a:defRPr sz="4800">
                <a:latin typeface="Arial" pitchFamily="34" charset="0"/>
                <a:cs typeface="Arial" pitchFamily="34" charset="0"/>
              </a:defRPr>
            </a:lvl2pPr>
            <a:lvl3pPr>
              <a:buNone/>
              <a:defRPr/>
            </a:lvl3pPr>
          </a:lstStyle>
          <a:p>
            <a:pPr lvl="0"/>
            <a:r>
              <a:rPr lang="en-US" dirty="0" smtClean="0"/>
              <a:t>Click to edit Master text styles</a:t>
            </a:r>
          </a:p>
          <a:p>
            <a:pPr lvl="1"/>
            <a:endParaRPr lang="en-US" dirty="0" smtClean="0"/>
          </a:p>
          <a:p>
            <a:pPr lvl="2"/>
            <a:endParaRPr lang="en-US" dirty="0"/>
          </a:p>
        </p:txBody>
      </p:sp>
    </p:spTree>
    <p:extLst>
      <p:ext uri="{BB962C8B-B14F-4D97-AF65-F5344CB8AC3E}">
        <p14:creationId xmlns:p14="http://schemas.microsoft.com/office/powerpoint/2010/main" val="1383216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yrics master">
    <p:spTree>
      <p:nvGrpSpPr>
        <p:cNvPr id="1" name=""/>
        <p:cNvGrpSpPr/>
        <p:nvPr/>
      </p:nvGrpSpPr>
      <p:grpSpPr>
        <a:xfrm>
          <a:off x="0" y="0"/>
          <a:ext cx="0" cy="0"/>
          <a:chOff x="0" y="0"/>
          <a:chExt cx="0" cy="0"/>
        </a:xfrm>
      </p:grpSpPr>
      <p:pic>
        <p:nvPicPr>
          <p:cNvPr id="4" name="Picture 6" descr="TomsMaster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userDrawn="1"/>
        </p:nvSpPr>
        <p:spPr>
          <a:xfrm>
            <a:off x="0" y="6477000"/>
            <a:ext cx="9144000" cy="381000"/>
          </a:xfrm>
          <a:prstGeom prst="rect">
            <a:avLst/>
          </a:prstGeom>
        </p:spPr>
        <p:txBody>
          <a:bodyPr anchor="ctr">
            <a:normAutofit/>
          </a:bodyPr>
          <a:lstStyle>
            <a:lvl1pPr defTabSz="457200" eaLnBrk="0" hangingPunct="0">
              <a:defRPr>
                <a:solidFill>
                  <a:schemeClr val="tx1"/>
                </a:solidFill>
                <a:latin typeface="Arial" charset="0"/>
                <a:ea typeface="ＭＳ Ｐゴシック" charset="0"/>
              </a:defRPr>
            </a:lvl1pPr>
            <a:lvl2pPr marL="742950" indent="-285750" defTabSz="457200" eaLnBrk="0" hangingPunct="0">
              <a:defRPr>
                <a:solidFill>
                  <a:schemeClr val="tx1"/>
                </a:solidFill>
                <a:latin typeface="Arial" charset="0"/>
                <a:ea typeface="ＭＳ Ｐゴシック" charset="0"/>
              </a:defRPr>
            </a:lvl2pPr>
            <a:lvl3pPr marL="1143000" indent="-228600" defTabSz="457200" eaLnBrk="0" hangingPunct="0">
              <a:defRPr>
                <a:solidFill>
                  <a:schemeClr val="tx1"/>
                </a:solidFill>
                <a:latin typeface="Arial" charset="0"/>
                <a:ea typeface="ＭＳ Ｐゴシック" charset="0"/>
              </a:defRPr>
            </a:lvl3pPr>
            <a:lvl4pPr marL="1600200" indent="-228600" defTabSz="457200" eaLnBrk="0" hangingPunct="0">
              <a:defRPr>
                <a:solidFill>
                  <a:schemeClr val="tx1"/>
                </a:solidFill>
                <a:latin typeface="Arial" charset="0"/>
                <a:ea typeface="ＭＳ Ｐゴシック" charset="0"/>
              </a:defRPr>
            </a:lvl4pPr>
            <a:lvl5pPr marL="2057400" indent="-228600" defTabSz="4572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000" b="0">
                <a:solidFill>
                  <a:prstClr val="black"/>
                </a:solidFill>
              </a:rPr>
              <a:t>Compiled using </a:t>
            </a:r>
            <a:r>
              <a:rPr lang="en-US" sz="1000" b="0" i="1">
                <a:solidFill>
                  <a:prstClr val="black"/>
                </a:solidFill>
              </a:rPr>
              <a:t>Confirmation Builder  </a:t>
            </a:r>
            <a:r>
              <a:rPr lang="en-US" sz="1000" b="0">
                <a:solidFill>
                  <a:prstClr val="black"/>
                </a:solidFill>
              </a:rPr>
              <a:t>© 2010 Concordia Publishing House</a:t>
            </a:r>
          </a:p>
        </p:txBody>
      </p:sp>
      <p:sp>
        <p:nvSpPr>
          <p:cNvPr id="3" name="Text Placeholder 2"/>
          <p:cNvSpPr>
            <a:spLocks noGrp="1"/>
          </p:cNvSpPr>
          <p:nvPr>
            <p:ph type="body" sz="quarter" idx="10"/>
          </p:nvPr>
        </p:nvSpPr>
        <p:spPr>
          <a:xfrm>
            <a:off x="914400" y="685800"/>
            <a:ext cx="7391400" cy="5257800"/>
          </a:xfrm>
          <a:prstGeom prst="rect">
            <a:avLst/>
          </a:prstGeom>
        </p:spPr>
        <p:txBody>
          <a:bodyPr/>
          <a:lstStyle>
            <a:lvl1pPr marL="0" indent="0" algn="l">
              <a:buNone/>
              <a:defRPr sz="4400" b="1">
                <a:solidFill>
                  <a:schemeClr val="accent5">
                    <a:lumMod val="75000"/>
                  </a:schemeClr>
                </a:solidFill>
                <a:effectLst>
                  <a:outerShdw blurRad="25400" dist="25400" dir="2700000" algn="tl" rotWithShape="0">
                    <a:prstClr val="black">
                      <a:alpha val="50000"/>
                    </a:prstClr>
                  </a:outerShdw>
                </a:effectLst>
                <a:latin typeface="Arial" pitchFamily="34" charset="0"/>
                <a:cs typeface="Arial" pitchFamily="34" charset="0"/>
              </a:defRPr>
            </a:lvl1pPr>
          </a:lstStyle>
          <a:p>
            <a:pPr lvl="0"/>
            <a:r>
              <a:rPr lang="en-US" dirty="0" smtClean="0"/>
              <a:t>Click to edit Master text style</a:t>
            </a:r>
          </a:p>
        </p:txBody>
      </p:sp>
    </p:spTree>
    <p:extLst>
      <p:ext uri="{BB962C8B-B14F-4D97-AF65-F5344CB8AC3E}">
        <p14:creationId xmlns:p14="http://schemas.microsoft.com/office/powerpoint/2010/main" val="1921473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6D24FB2-6697-0241-89FD-FC2AA6DBDDD2}" type="datetime1">
              <a:rPr lang="en-US"/>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A3777803-6C13-6445-9FF9-1CDF7B25B5EC}" type="slidenum">
              <a:rPr lang="en-US"/>
              <a:pPr/>
              <a:t>‹#›</a:t>
            </a:fld>
            <a:endParaRPr lang="en-US"/>
          </a:p>
        </p:txBody>
      </p:sp>
    </p:spTree>
    <p:extLst>
      <p:ext uri="{BB962C8B-B14F-4D97-AF65-F5344CB8AC3E}">
        <p14:creationId xmlns:p14="http://schemas.microsoft.com/office/powerpoint/2010/main" val="3806624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682A4C-4F22-5C4D-8942-0CC401A12E75}" type="datetime1">
              <a:rPr lang="en-US"/>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2847105D-0FC8-FB4C-A222-AC95E9A23EC9}" type="slidenum">
              <a:rPr lang="en-US"/>
              <a:pPr/>
              <a:t>‹#›</a:t>
            </a:fld>
            <a:endParaRPr lang="en-US"/>
          </a:p>
        </p:txBody>
      </p:sp>
    </p:spTree>
    <p:extLst>
      <p:ext uri="{BB962C8B-B14F-4D97-AF65-F5344CB8AC3E}">
        <p14:creationId xmlns:p14="http://schemas.microsoft.com/office/powerpoint/2010/main" val="29444894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B3777D9-9EF1-BE44-8586-1EBD9FC6C247}" type="datetime1">
              <a:rPr lang="en-US"/>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9631E82-364A-F44D-B071-3F0E7DD2CC00}" type="slidenum">
              <a:rPr lang="en-US"/>
              <a:pPr/>
              <a:t>‹#›</a:t>
            </a:fld>
            <a:endParaRPr lang="en-US"/>
          </a:p>
        </p:txBody>
      </p:sp>
    </p:spTree>
    <p:extLst>
      <p:ext uri="{BB962C8B-B14F-4D97-AF65-F5344CB8AC3E}">
        <p14:creationId xmlns:p14="http://schemas.microsoft.com/office/powerpoint/2010/main" val="2871817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24B7295-191E-C249-A4D9-759BE75144B0}" type="datetime1">
              <a:rPr lang="en-US"/>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9E70A230-965A-384E-BCE4-77203F1DC698}" type="slidenum">
              <a:rPr lang="en-US"/>
              <a:pPr/>
              <a:t>‹#›</a:t>
            </a:fld>
            <a:endParaRPr lang="en-US"/>
          </a:p>
        </p:txBody>
      </p:sp>
    </p:spTree>
    <p:extLst>
      <p:ext uri="{BB962C8B-B14F-4D97-AF65-F5344CB8AC3E}">
        <p14:creationId xmlns:p14="http://schemas.microsoft.com/office/powerpoint/2010/main" val="525438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97A3804-DC8B-9740-A783-45F5DFDD3C68}" type="datetime1">
              <a:rPr lang="en-US"/>
              <a:pPr/>
              <a:t>9/24/13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B528485F-9129-F944-B99D-6478C405443E}" type="slidenum">
              <a:rPr lang="en-US"/>
              <a:pPr/>
              <a:t>‹#›</a:t>
            </a:fld>
            <a:endParaRPr lang="en-US"/>
          </a:p>
        </p:txBody>
      </p:sp>
    </p:spTree>
    <p:extLst>
      <p:ext uri="{BB962C8B-B14F-4D97-AF65-F5344CB8AC3E}">
        <p14:creationId xmlns:p14="http://schemas.microsoft.com/office/powerpoint/2010/main" val="64113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4754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2814909-4651-A144-8CD0-9C26028F45C5}" type="datetime1">
              <a:rPr lang="en-US"/>
              <a:pPr/>
              <a:t>9/24/13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E8F87DA3-8229-0A4F-82CE-69614121A94E}" type="slidenum">
              <a:rPr lang="en-US"/>
              <a:pPr/>
              <a:t>‹#›</a:t>
            </a:fld>
            <a:endParaRPr lang="en-US"/>
          </a:p>
        </p:txBody>
      </p:sp>
    </p:spTree>
    <p:extLst>
      <p:ext uri="{BB962C8B-B14F-4D97-AF65-F5344CB8AC3E}">
        <p14:creationId xmlns:p14="http://schemas.microsoft.com/office/powerpoint/2010/main" val="9251444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106B9AB-E025-B04C-A370-4034511BFA35}" type="datetime1">
              <a:rPr lang="en-US"/>
              <a:pPr/>
              <a:t>9/24/13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50D8D59D-EA20-264E-A80F-D55B77748589}" type="slidenum">
              <a:rPr lang="en-US"/>
              <a:pPr/>
              <a:t>‹#›</a:t>
            </a:fld>
            <a:endParaRPr lang="en-US"/>
          </a:p>
        </p:txBody>
      </p:sp>
    </p:spTree>
    <p:extLst>
      <p:ext uri="{BB962C8B-B14F-4D97-AF65-F5344CB8AC3E}">
        <p14:creationId xmlns:p14="http://schemas.microsoft.com/office/powerpoint/2010/main" val="3896409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893C474-5E74-6B4E-B172-29A1D4C7F6A5}" type="datetime1">
              <a:rPr lang="en-US"/>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408DCBFB-98A2-5C47-BA37-6FD833FA1F3E}" type="slidenum">
              <a:rPr lang="en-US"/>
              <a:pPr/>
              <a:t>‹#›</a:t>
            </a:fld>
            <a:endParaRPr lang="en-US"/>
          </a:p>
        </p:txBody>
      </p:sp>
    </p:spTree>
    <p:extLst>
      <p:ext uri="{BB962C8B-B14F-4D97-AF65-F5344CB8AC3E}">
        <p14:creationId xmlns:p14="http://schemas.microsoft.com/office/powerpoint/2010/main" val="3688703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4A039B6-0C92-C443-A451-677ECD36EBD4}" type="datetime1">
              <a:rPr lang="en-US"/>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4ABF962B-EDD8-7E46-B892-4255D8AF80E2}" type="slidenum">
              <a:rPr lang="en-US"/>
              <a:pPr/>
              <a:t>‹#›</a:t>
            </a:fld>
            <a:endParaRPr lang="en-US"/>
          </a:p>
        </p:txBody>
      </p:sp>
    </p:spTree>
    <p:extLst>
      <p:ext uri="{BB962C8B-B14F-4D97-AF65-F5344CB8AC3E}">
        <p14:creationId xmlns:p14="http://schemas.microsoft.com/office/powerpoint/2010/main" val="3822825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A0E33FD-B79C-3A4E-9321-D02F1E6DBBD0}" type="datetime1">
              <a:rPr lang="en-US"/>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CC77BFB6-6191-2C47-A637-B2853EA2EA34}" type="slidenum">
              <a:rPr lang="en-US"/>
              <a:pPr/>
              <a:t>‹#›</a:t>
            </a:fld>
            <a:endParaRPr lang="en-US"/>
          </a:p>
        </p:txBody>
      </p:sp>
    </p:spTree>
    <p:extLst>
      <p:ext uri="{BB962C8B-B14F-4D97-AF65-F5344CB8AC3E}">
        <p14:creationId xmlns:p14="http://schemas.microsoft.com/office/powerpoint/2010/main" val="1430080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85D488-4D0B-4E48-881F-0189C23C25E8}" type="datetime1">
              <a:rPr lang="en-US"/>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F542D0E8-A925-2B42-9CF1-C4A8A1480BB9}" type="slidenum">
              <a:rPr lang="en-US"/>
              <a:pPr/>
              <a:t>‹#›</a:t>
            </a:fld>
            <a:endParaRPr lang="en-US"/>
          </a:p>
        </p:txBody>
      </p:sp>
    </p:spTree>
    <p:extLst>
      <p:ext uri="{BB962C8B-B14F-4D97-AF65-F5344CB8AC3E}">
        <p14:creationId xmlns:p14="http://schemas.microsoft.com/office/powerpoint/2010/main" val="28192604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319E0B6-8146-6B44-B91C-DFC3CC2C9125}" type="datetime1">
              <a:rPr lang="en-US"/>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EE78E87-A28F-0949-8CC4-7A9ACFADC9C8}" type="slidenum">
              <a:rPr lang="en-US"/>
              <a:pPr/>
              <a:t>‹#›</a:t>
            </a:fld>
            <a:endParaRPr lang="en-US"/>
          </a:p>
        </p:txBody>
      </p:sp>
    </p:spTree>
    <p:extLst>
      <p:ext uri="{BB962C8B-B14F-4D97-AF65-F5344CB8AC3E}">
        <p14:creationId xmlns:p14="http://schemas.microsoft.com/office/powerpoint/2010/main" val="26852965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A07A7CD-5385-AF42-ACBC-0B3397D951F6}" type="datetime1">
              <a:rPr lang="en-US"/>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34AF23A8-2E49-134F-BAB7-31C72A26A7D6}" type="slidenum">
              <a:rPr lang="en-US"/>
              <a:pPr/>
              <a:t>‹#›</a:t>
            </a:fld>
            <a:endParaRPr lang="en-US"/>
          </a:p>
        </p:txBody>
      </p:sp>
    </p:spTree>
    <p:extLst>
      <p:ext uri="{BB962C8B-B14F-4D97-AF65-F5344CB8AC3E}">
        <p14:creationId xmlns:p14="http://schemas.microsoft.com/office/powerpoint/2010/main" val="2872062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6F3E5E9-0527-9E41-97BF-396A1D28342E}" type="datetime1">
              <a:rPr lang="en-US"/>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D4398186-66AF-A140-A9F3-45A1ACABC69A}" type="slidenum">
              <a:rPr lang="en-US"/>
              <a:pPr/>
              <a:t>‹#›</a:t>
            </a:fld>
            <a:endParaRPr lang="en-US"/>
          </a:p>
        </p:txBody>
      </p:sp>
    </p:spTree>
    <p:extLst>
      <p:ext uri="{BB962C8B-B14F-4D97-AF65-F5344CB8AC3E}">
        <p14:creationId xmlns:p14="http://schemas.microsoft.com/office/powerpoint/2010/main" val="7329178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3966777-0BE5-064B-89E8-1C85CB0CB359}" type="datetime1">
              <a:rPr lang="en-US"/>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F0746653-98DD-0740-BBB5-7051960F9E06}" type="slidenum">
              <a:rPr lang="en-US"/>
              <a:pPr/>
              <a:t>‹#›</a:t>
            </a:fld>
            <a:endParaRPr lang="en-US"/>
          </a:p>
        </p:txBody>
      </p:sp>
    </p:spTree>
    <p:extLst>
      <p:ext uri="{BB962C8B-B14F-4D97-AF65-F5344CB8AC3E}">
        <p14:creationId xmlns:p14="http://schemas.microsoft.com/office/powerpoint/2010/main" val="71173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9867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4EC7A39-36E5-B648-90A4-49473ECF5371}" type="datetime1">
              <a:rPr lang="en-US"/>
              <a:pPr/>
              <a:t>9/24/13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5D67441D-0F4E-AF4E-9AB8-FDA2B203CBBD}" type="slidenum">
              <a:rPr lang="en-US"/>
              <a:pPr/>
              <a:t>‹#›</a:t>
            </a:fld>
            <a:endParaRPr lang="en-US"/>
          </a:p>
        </p:txBody>
      </p:sp>
    </p:spTree>
    <p:extLst>
      <p:ext uri="{BB962C8B-B14F-4D97-AF65-F5344CB8AC3E}">
        <p14:creationId xmlns:p14="http://schemas.microsoft.com/office/powerpoint/2010/main" val="15974328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03874AC-4089-1D4C-9F23-8FC0066EA9EA}" type="datetime1">
              <a:rPr lang="en-US"/>
              <a:pPr/>
              <a:t>9/24/13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2E05AC2C-575B-0A42-8371-5440DEC477FB}" type="slidenum">
              <a:rPr lang="en-US"/>
              <a:pPr/>
              <a:t>‹#›</a:t>
            </a:fld>
            <a:endParaRPr lang="en-US"/>
          </a:p>
        </p:txBody>
      </p:sp>
    </p:spTree>
    <p:extLst>
      <p:ext uri="{BB962C8B-B14F-4D97-AF65-F5344CB8AC3E}">
        <p14:creationId xmlns:p14="http://schemas.microsoft.com/office/powerpoint/2010/main" val="3837818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9280B7D-FB49-4F47-A1E3-F86F59595FD2}" type="datetime1">
              <a:rPr lang="en-US"/>
              <a:pPr/>
              <a:t>9/24/13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F037257A-2EB8-4442-B0CC-D2C86FAA5A58}" type="slidenum">
              <a:rPr lang="en-US"/>
              <a:pPr/>
              <a:t>‹#›</a:t>
            </a:fld>
            <a:endParaRPr lang="en-US"/>
          </a:p>
        </p:txBody>
      </p:sp>
    </p:spTree>
    <p:extLst>
      <p:ext uri="{BB962C8B-B14F-4D97-AF65-F5344CB8AC3E}">
        <p14:creationId xmlns:p14="http://schemas.microsoft.com/office/powerpoint/2010/main" val="1972553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59C11E9-0B29-594C-85AF-80AC3CCDA8BE}" type="datetime1">
              <a:rPr lang="en-US"/>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28A76509-417F-6A49-B549-513509A00070}" type="slidenum">
              <a:rPr lang="en-US"/>
              <a:pPr/>
              <a:t>‹#›</a:t>
            </a:fld>
            <a:endParaRPr lang="en-US"/>
          </a:p>
        </p:txBody>
      </p:sp>
    </p:spTree>
    <p:extLst>
      <p:ext uri="{BB962C8B-B14F-4D97-AF65-F5344CB8AC3E}">
        <p14:creationId xmlns:p14="http://schemas.microsoft.com/office/powerpoint/2010/main" val="3239024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FB10A8F-38E1-EB4F-BBD9-280F52843D63}" type="datetime1">
              <a:rPr lang="en-US"/>
              <a:pPr/>
              <a:t>9/24/13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0F8FF625-8A33-AB46-B51E-475144201B74}" type="slidenum">
              <a:rPr lang="en-US"/>
              <a:pPr/>
              <a:t>‹#›</a:t>
            </a:fld>
            <a:endParaRPr lang="en-US"/>
          </a:p>
        </p:txBody>
      </p:sp>
    </p:spTree>
    <p:extLst>
      <p:ext uri="{BB962C8B-B14F-4D97-AF65-F5344CB8AC3E}">
        <p14:creationId xmlns:p14="http://schemas.microsoft.com/office/powerpoint/2010/main" val="31834166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E78C23-25AC-704E-990F-8D1211D65D69}" type="datetime1">
              <a:rPr lang="en-US"/>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913DE9C6-7D77-0446-8CD2-B71DB272E05E}" type="slidenum">
              <a:rPr lang="en-US"/>
              <a:pPr/>
              <a:t>‹#›</a:t>
            </a:fld>
            <a:endParaRPr lang="en-US"/>
          </a:p>
        </p:txBody>
      </p:sp>
    </p:spTree>
    <p:extLst>
      <p:ext uri="{BB962C8B-B14F-4D97-AF65-F5344CB8AC3E}">
        <p14:creationId xmlns:p14="http://schemas.microsoft.com/office/powerpoint/2010/main" val="1507720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315BF2-A1AD-7046-AB25-52738F1B4778}" type="datetime1">
              <a:rPr lang="en-US"/>
              <a:pPr/>
              <a:t>9/24/13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34E16A1D-48C8-A04F-8DAC-BF9A8A0672E4}" type="slidenum">
              <a:rPr lang="en-US"/>
              <a:pPr/>
              <a:t>‹#›</a:t>
            </a:fld>
            <a:endParaRPr lang="en-US"/>
          </a:p>
        </p:txBody>
      </p:sp>
    </p:spTree>
    <p:extLst>
      <p:ext uri="{BB962C8B-B14F-4D97-AF65-F5344CB8AC3E}">
        <p14:creationId xmlns:p14="http://schemas.microsoft.com/office/powerpoint/2010/main" val="348908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713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1040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45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0489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370076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4.xml"/><Relationship Id="rId13" Type="http://schemas.openxmlformats.org/officeDocument/2006/relationships/image" Target="../media/image4.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theme" Target="../theme/theme5.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ChangeArrowheads="1"/>
          </p:cNvSpPr>
          <p:nvPr userDrawn="1"/>
        </p:nvSpPr>
        <p:spPr bwMode="auto">
          <a:xfrm>
            <a:off x="125413" y="125413"/>
            <a:ext cx="8886825" cy="5497512"/>
          </a:xfrm>
          <a:prstGeom prst="rect">
            <a:avLst/>
          </a:prstGeom>
          <a:solidFill>
            <a:srgbClr val="E4E9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219" name="Text Box 3"/>
          <p:cNvSpPr txBox="1">
            <a:spLocks noChangeArrowheads="1"/>
          </p:cNvSpPr>
          <p:nvPr userDrawn="1"/>
        </p:nvSpPr>
        <p:spPr bwMode="auto">
          <a:xfrm>
            <a:off x="1900238" y="5832475"/>
            <a:ext cx="70818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r" eaLnBrk="1" hangingPunct="1">
              <a:defRPr/>
            </a:pPr>
            <a:r>
              <a:rPr lang="en-US" sz="3500" b="0" smtClean="0">
                <a:solidFill>
                  <a:schemeClr val="bg1"/>
                </a:solidFill>
                <a:latin typeface="Georgia" pitchFamily="18" charset="0"/>
                <a:ea typeface="+mn-ea"/>
              </a:rPr>
              <a:t>K</a:t>
            </a:r>
            <a:r>
              <a:rPr lang="en-US" sz="2800" b="0" smtClean="0">
                <a:solidFill>
                  <a:schemeClr val="bg1"/>
                </a:solidFill>
                <a:latin typeface="Georgia" pitchFamily="18" charset="0"/>
                <a:ea typeface="+mn-ea"/>
              </a:rPr>
              <a:t>ILLING</a:t>
            </a:r>
          </a:p>
          <a:p>
            <a:pPr algn="r" eaLnBrk="1" hangingPunct="1">
              <a:lnSpc>
                <a:spcPct val="60000"/>
              </a:lnSpc>
              <a:defRPr/>
            </a:pPr>
            <a:r>
              <a:rPr lang="en-US" sz="1500" b="0" smtClean="0">
                <a:solidFill>
                  <a:schemeClr val="bg1"/>
                </a:solidFill>
                <a:latin typeface="Georgia" pitchFamily="18" charset="0"/>
                <a:ea typeface="+mn-ea"/>
              </a:rPr>
              <a:t> TEN COMMANDMENTS V</a:t>
            </a:r>
          </a:p>
        </p:txBody>
      </p:sp>
      <p:pic>
        <p:nvPicPr>
          <p:cNvPr id="9220" name="Picture 4" descr="PPT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2413" y="5897563"/>
            <a:ext cx="22352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pitchFamily="34" charset="0"/>
          <a:ea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b="0">
                <a:solidFill>
                  <a:schemeClr val="bg1"/>
                </a:solidFill>
                <a:latin typeface="+mn-lt"/>
                <a:ea typeface="+mn-ea"/>
              </a:defRPr>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b="0">
                <a:solidFill>
                  <a:schemeClr val="bg1"/>
                </a:solidFill>
                <a:latin typeface="+mn-lt"/>
                <a:ea typeface="+mn-ea"/>
              </a:defRPr>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solidFill>
                  <a:schemeClr val="bg1"/>
                </a:solidFill>
                <a:latin typeface="Arial" pitchFamily="34" charset="0"/>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xStyles>
    <p:titleStyle>
      <a:lvl1pPr algn="ctr" rtl="0" eaLnBrk="0" fontAlgn="base" hangingPunct="0">
        <a:spcBef>
          <a:spcPct val="0"/>
        </a:spcBef>
        <a:spcAft>
          <a:spcPct val="0"/>
        </a:spcAft>
        <a:defRPr sz="4400">
          <a:solidFill>
            <a:schemeClr val="bg1"/>
          </a:solidFill>
          <a:latin typeface="+mj-lt"/>
          <a:ea typeface="ＭＳ Ｐゴシック" charset="0"/>
          <a:cs typeface="+mj-cs"/>
        </a:defRPr>
      </a:lvl1pPr>
      <a:lvl2pPr algn="ctr" rtl="0" eaLnBrk="0" fontAlgn="base" hangingPunct="0">
        <a:spcBef>
          <a:spcPct val="0"/>
        </a:spcBef>
        <a:spcAft>
          <a:spcPct val="0"/>
        </a:spcAft>
        <a:defRPr sz="4400">
          <a:solidFill>
            <a:schemeClr val="bg1"/>
          </a:solidFill>
          <a:latin typeface="Times" pitchFamily="18" charset="0"/>
          <a:ea typeface="ＭＳ Ｐゴシック" charset="0"/>
        </a:defRPr>
      </a:lvl2pPr>
      <a:lvl3pPr algn="ctr" rtl="0" eaLnBrk="0" fontAlgn="base" hangingPunct="0">
        <a:spcBef>
          <a:spcPct val="0"/>
        </a:spcBef>
        <a:spcAft>
          <a:spcPct val="0"/>
        </a:spcAft>
        <a:defRPr sz="4400">
          <a:solidFill>
            <a:schemeClr val="bg1"/>
          </a:solidFill>
          <a:latin typeface="Times" pitchFamily="18" charset="0"/>
          <a:ea typeface="ＭＳ Ｐゴシック" charset="0"/>
        </a:defRPr>
      </a:lvl3pPr>
      <a:lvl4pPr algn="ctr" rtl="0" eaLnBrk="0" fontAlgn="base" hangingPunct="0">
        <a:spcBef>
          <a:spcPct val="0"/>
        </a:spcBef>
        <a:spcAft>
          <a:spcPct val="0"/>
        </a:spcAft>
        <a:defRPr sz="4400">
          <a:solidFill>
            <a:schemeClr val="bg1"/>
          </a:solidFill>
          <a:latin typeface="Times" pitchFamily="18" charset="0"/>
          <a:ea typeface="ＭＳ Ｐゴシック" charset="0"/>
        </a:defRPr>
      </a:lvl4pPr>
      <a:lvl5pPr algn="ctr" rtl="0" eaLnBrk="0" fontAlgn="base" hangingPunct="0">
        <a:spcBef>
          <a:spcPct val="0"/>
        </a:spcBef>
        <a:spcAft>
          <a:spcPct val="0"/>
        </a:spcAft>
        <a:defRPr sz="4400">
          <a:solidFill>
            <a:schemeClr val="bg1"/>
          </a:solidFill>
          <a:latin typeface="Times" pitchFamily="18" charset="0"/>
          <a:ea typeface="ＭＳ Ｐゴシック" charset="0"/>
        </a:defRPr>
      </a:lvl5pPr>
      <a:lvl6pPr marL="457200" algn="ctr" rtl="0" fontAlgn="base">
        <a:spcBef>
          <a:spcPct val="0"/>
        </a:spcBef>
        <a:spcAft>
          <a:spcPct val="0"/>
        </a:spcAft>
        <a:defRPr sz="4400">
          <a:solidFill>
            <a:schemeClr val="bg1"/>
          </a:solidFill>
          <a:latin typeface="Times" pitchFamily="18" charset="0"/>
        </a:defRPr>
      </a:lvl6pPr>
      <a:lvl7pPr marL="914400" algn="ctr" rtl="0" fontAlgn="base">
        <a:spcBef>
          <a:spcPct val="0"/>
        </a:spcBef>
        <a:spcAft>
          <a:spcPct val="0"/>
        </a:spcAft>
        <a:defRPr sz="4400">
          <a:solidFill>
            <a:schemeClr val="bg1"/>
          </a:solidFill>
          <a:latin typeface="Times" pitchFamily="18" charset="0"/>
        </a:defRPr>
      </a:lvl7pPr>
      <a:lvl8pPr marL="1371600" algn="ctr" rtl="0" fontAlgn="base">
        <a:spcBef>
          <a:spcPct val="0"/>
        </a:spcBef>
        <a:spcAft>
          <a:spcPct val="0"/>
        </a:spcAft>
        <a:defRPr sz="4400">
          <a:solidFill>
            <a:schemeClr val="bg1"/>
          </a:solidFill>
          <a:latin typeface="Times" pitchFamily="18" charset="0"/>
        </a:defRPr>
      </a:lvl8pPr>
      <a:lvl9pPr marL="1828800" algn="ctr" rtl="0" fontAlgn="base">
        <a:spcBef>
          <a:spcPct val="0"/>
        </a:spcBef>
        <a:spcAft>
          <a:spcPct val="0"/>
        </a:spcAft>
        <a:defRPr sz="4400">
          <a:solidFill>
            <a:schemeClr val="bg1"/>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TomsMasterSlide.jpg"/>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701854"/>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Arial" charset="0"/>
          <a:ea typeface="ＭＳ Ｐゴシック" charset="0"/>
        </a:defRPr>
      </a:lvl2pPr>
      <a:lvl3pPr algn="ctr" rtl="0" eaLnBrk="0" fontAlgn="base" hangingPunct="0">
        <a:spcBef>
          <a:spcPct val="0"/>
        </a:spcBef>
        <a:spcAft>
          <a:spcPct val="0"/>
        </a:spcAft>
        <a:defRPr sz="4400">
          <a:solidFill>
            <a:schemeClr val="tx1"/>
          </a:solidFill>
          <a:latin typeface="Arial" charset="0"/>
          <a:ea typeface="ＭＳ Ｐゴシック" charset="0"/>
        </a:defRPr>
      </a:lvl3pPr>
      <a:lvl4pPr algn="ctr" rtl="0" eaLnBrk="0" fontAlgn="base" hangingPunct="0">
        <a:spcBef>
          <a:spcPct val="0"/>
        </a:spcBef>
        <a:spcAft>
          <a:spcPct val="0"/>
        </a:spcAft>
        <a:defRPr sz="4400">
          <a:solidFill>
            <a:schemeClr val="tx1"/>
          </a:solidFill>
          <a:latin typeface="Arial" charset="0"/>
          <a:ea typeface="ＭＳ Ｐゴシック" charset="0"/>
        </a:defRPr>
      </a:lvl4pPr>
      <a:lvl5pPr algn="ctr" rtl="0" eaLnBrk="0" fontAlgn="base" hangingPunct="0">
        <a:spcBef>
          <a:spcPct val="0"/>
        </a:spcBef>
        <a:spcAft>
          <a:spcPct val="0"/>
        </a:spcAft>
        <a:defRPr sz="4400">
          <a:solidFill>
            <a:schemeClr val="tx1"/>
          </a:solidFill>
          <a:latin typeface="Arial" charset="0"/>
          <a:ea typeface="ＭＳ Ｐゴシック"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2EB54FEB-796A-7049-87FC-345A2CF1B51C}" type="datetime1">
              <a:rPr lang="en-US" b="0"/>
              <a:pPr/>
              <a:t>9/24/13</a:t>
            </a:fld>
            <a:endParaRPr lang="en-US" b="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pPr>
              <a:defRPr/>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580ECBA-A5E9-CC49-A60B-44B342955588}" type="slidenum">
              <a:rPr lang="en-US" b="0"/>
              <a:pPr/>
              <a:t>‹#›</a:t>
            </a:fld>
            <a:endParaRPr lang="en-US" b="0"/>
          </a:p>
        </p:txBody>
      </p:sp>
    </p:spTree>
    <p:extLst>
      <p:ext uri="{BB962C8B-B14F-4D97-AF65-F5344CB8AC3E}">
        <p14:creationId xmlns:p14="http://schemas.microsoft.com/office/powerpoint/2010/main" val="367280128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xmlns:p14="http://schemas.microsoft.com/office/powerpoint/2010/main" id="1" dur="indefinite" restart="never" nodeType="tmRoot"/>
      </p:par>
    </p:tnLst>
  </p:timing>
  <p:hf sldNum="0" hdr="0" dt="0"/>
  <p:txStyles>
    <p:titleStyle>
      <a:lvl1pPr algn="ctr" rtl="0" fontAlgn="base">
        <a:spcBef>
          <a:spcPct val="0"/>
        </a:spcBef>
        <a:spcAft>
          <a:spcPct val="0"/>
        </a:spcAft>
        <a:defRPr sz="4400" kern="1200">
          <a:solidFill>
            <a:schemeClr val="tx1"/>
          </a:solidFill>
          <a:latin typeface="+mj-lt"/>
          <a:ea typeface="ＭＳ Ｐゴシック" charset="0"/>
          <a:cs typeface="+mj-cs"/>
        </a:defRPr>
      </a:lvl1pPr>
      <a:lvl2pPr algn="ctr" rtl="0" fontAlgn="base">
        <a:spcBef>
          <a:spcPct val="0"/>
        </a:spcBef>
        <a:spcAft>
          <a:spcPct val="0"/>
        </a:spcAft>
        <a:defRPr sz="4400">
          <a:solidFill>
            <a:schemeClr val="tx1"/>
          </a:solidFill>
          <a:latin typeface="Calibri" charset="0"/>
          <a:ea typeface="ＭＳ Ｐゴシック" charset="0"/>
        </a:defRPr>
      </a:lvl2pPr>
      <a:lvl3pPr algn="ctr" rtl="0" fontAlgn="base">
        <a:spcBef>
          <a:spcPct val="0"/>
        </a:spcBef>
        <a:spcAft>
          <a:spcPct val="0"/>
        </a:spcAft>
        <a:defRPr sz="4400">
          <a:solidFill>
            <a:schemeClr val="tx1"/>
          </a:solidFill>
          <a:latin typeface="Calibri" charset="0"/>
          <a:ea typeface="ＭＳ Ｐゴシック" charset="0"/>
        </a:defRPr>
      </a:lvl3pPr>
      <a:lvl4pPr algn="ctr" rtl="0" fontAlgn="base">
        <a:spcBef>
          <a:spcPct val="0"/>
        </a:spcBef>
        <a:spcAft>
          <a:spcPct val="0"/>
        </a:spcAft>
        <a:defRPr sz="4400">
          <a:solidFill>
            <a:schemeClr val="tx1"/>
          </a:solidFill>
          <a:latin typeface="Calibri" charset="0"/>
          <a:ea typeface="ＭＳ Ｐゴシック" charset="0"/>
        </a:defRPr>
      </a:lvl4pPr>
      <a:lvl5pPr algn="ctr" rtl="0" fontAlgn="base">
        <a:spcBef>
          <a:spcPct val="0"/>
        </a:spcBef>
        <a:spcAft>
          <a:spcPct val="0"/>
        </a:spcAft>
        <a:defRPr sz="4400">
          <a:solidFill>
            <a:schemeClr val="tx1"/>
          </a:solidFill>
          <a:latin typeface="Calibri" charset="0"/>
          <a:ea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4AF81EA-6717-CD4B-AD7D-9C640409FDC9}" type="datetime1">
              <a:rPr lang="en-US" b="0">
                <a:cs typeface="ＭＳ Ｐゴシック" charset="0"/>
              </a:rPr>
              <a:pPr/>
              <a:t>9/24/13</a:t>
            </a:fld>
            <a:endParaRPr lang="en-US" b="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B10AB44-5E5B-FD4B-BE5E-0B27A5001957}" type="slidenum">
              <a:rPr lang="en-US" b="0">
                <a:cs typeface="ＭＳ Ｐゴシック" charset="0"/>
              </a:rPr>
              <a:pPr/>
              <a:t>‹#›</a:t>
            </a:fld>
            <a:endParaRPr lang="en-US" b="0">
              <a:cs typeface="ＭＳ Ｐゴシック" charset="0"/>
            </a:endParaRPr>
          </a:p>
        </p:txBody>
      </p:sp>
    </p:spTree>
    <p:extLst>
      <p:ext uri="{BB962C8B-B14F-4D97-AF65-F5344CB8AC3E}">
        <p14:creationId xmlns:p14="http://schemas.microsoft.com/office/powerpoint/2010/main" val="104841704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ＭＳ Ｐゴシック" pitchFamily="-60" charset="-128"/>
          <a:cs typeface="ＭＳ Ｐゴシック" pitchFamily="-60" charset="-128"/>
        </a:defRPr>
      </a:lvl1pPr>
      <a:lvl2pPr algn="ctr" rtl="0" eaLnBrk="0" fontAlgn="base" hangingPunct="0">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2pPr>
      <a:lvl3pPr algn="ctr" rtl="0" eaLnBrk="0" fontAlgn="base" hangingPunct="0">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3pPr>
      <a:lvl4pPr algn="ctr" rtl="0" eaLnBrk="0" fontAlgn="base" hangingPunct="0">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4pPr>
      <a:lvl5pPr algn="ctr" rtl="0" eaLnBrk="0" fontAlgn="base" hangingPunct="0">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5pPr>
      <a:lvl6pPr marL="457200" algn="ctr"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6pPr>
      <a:lvl7pPr marL="914400" algn="ctr"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7pPr>
      <a:lvl8pPr marL="1371600" algn="ctr"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8pPr>
      <a:lvl9pPr marL="1828800" algn="ctr" rtl="0" fontAlgn="base">
        <a:spcBef>
          <a:spcPct val="0"/>
        </a:spcBef>
        <a:spcAft>
          <a:spcPct val="0"/>
        </a:spcAft>
        <a:defRPr sz="4400">
          <a:solidFill>
            <a:schemeClr val="tx1"/>
          </a:solidFill>
          <a:latin typeface="Calibri" pitchFamily="-60" charset="0"/>
          <a:ea typeface="ＭＳ Ｐゴシック" pitchFamily="-60" charset="-128"/>
          <a:cs typeface="ＭＳ Ｐゴシック" pitchFamily="-60"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0" charset="-128"/>
          <a:cs typeface="ＭＳ Ｐゴシック" pitchFamily="-60"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60"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60"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0"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comments" Target="../comments/comment1.xml"/><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comments" Target="../comments/comment2.xml"/><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comments" Target="../comments/comment5.xml"/><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6.png"/><Relationship Id="rId5" Type="http://schemas.openxmlformats.org/officeDocument/2006/relationships/image" Target="../media/image9.jpeg"/><Relationship Id="rId6" Type="http://schemas.openxmlformats.org/officeDocument/2006/relationships/image" Target="../media/image12.png"/><Relationship Id="rId7" Type="http://schemas.openxmlformats.org/officeDocument/2006/relationships/comments" Target="../comments/comment6.xml"/><Relationship Id="rId1" Type="http://schemas.microsoft.com/office/2007/relationships/media" Target="file://localhost/Volumes/Seagate%20Backup%20Plus%20Drive/EXTRA%20DCE%20RESOURCES/Youth%20Ministries/BLAST%20-%20Confirmation/FaitInkubators%20Head-2-Heart%20Confirmation%20Materials/04TenCommandments/TC05/MI0146God'sFifth.mp3" TargetMode="External"/><Relationship Id="rId2" Type="http://schemas.openxmlformats.org/officeDocument/2006/relationships/audio" Target="file://localhost/Volumes/Seagate%20Backup%20Plus%20Drive/EXTRA%20DCE%20RESOURCES/Youth%20Ministries/BLAST%20-%20Confirmation/FaitInkubators%20Head-2-Heart%20Confirmation%20Materials/04TenCommandments/TC05/MI0146God'sFifth.mp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comments" Target="../comments/comment3.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omments" Target="../comments/comment8.xml"/><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comments" Target="../comments/comment4.xml"/><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xml"/><Relationship Id="rId3"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0.jpeg"/><Relationship Id="rId5" Type="http://schemas.openxmlformats.org/officeDocument/2006/relationships/image" Target="../media/image12.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6.png"/><Relationship Id="rId1" Type="http://schemas.microsoft.com/office/2007/relationships/media" Target="file://localhost/Volumes/Seagate%20Backup%20Plus%20Drive/EXTRA%20DCE%20RESOURCES/Youth%20Ministries/BLAST%20-%20Confirmation/FaitInkubators%20Head-2-Heart%20Confirmation%20Materials/04TenCommandments/TC05/FINKmania_Intro.mp3" TargetMode="External"/><Relationship Id="rId2" Type="http://schemas.openxmlformats.org/officeDocument/2006/relationships/audio" Target="file://localhost/Volumes/Seagate%20Backup%20Plus%20Drive/EXTRA%20DCE%20RESOURCES/Youth%20Ministries/BLAST%20-%20Confirmation/FaitInkubators%20Head-2-Heart%20Confirmation%20Materials/04TenCommandments/TC05/FINKmania_Intro.mp3" TargetMode="Externa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audio" Target="../media/audio1.bin"/><Relationship Id="rId5" Type="http://schemas.openxmlformats.org/officeDocument/2006/relationships/image" Target="../media/image20.jpeg"/><Relationship Id="rId6" Type="http://schemas.openxmlformats.org/officeDocument/2006/relationships/image" Target="../media/image12.png"/><Relationship Id="rId7" Type="http://schemas.openxmlformats.org/officeDocument/2006/relationships/image" Target="../media/image23.png"/><Relationship Id="rId8" Type="http://schemas.openxmlformats.org/officeDocument/2006/relationships/image" Target="../media/image24.png"/><Relationship Id="rId1" Type="http://schemas.microsoft.com/office/2007/relationships/media" Target="file://localhost/Volumes/Seagate%20Backup%20Plus%20Drive/EXTRA%20DCE%20RESOURCES/Youth%20Ministries/BLAST%20-%20Confirmation/FaitInkubators%20Head-2-Heart%20Confirmation%20Materials/04TenCommandments/TC05/FINKmania_Intro.mp3" TargetMode="External"/><Relationship Id="rId2" Type="http://schemas.openxmlformats.org/officeDocument/2006/relationships/audio" Target="file://localhost/Volumes/Seagate%20Backup%20Plus%20Drive/EXTRA%20DCE%20RESOURCES/Youth%20Ministries/BLAST%20-%20Confirmation/FaitInkubators%20Head-2-Heart%20Confirmation%20Materials/04TenCommandments/TC05/FINKmania_Intro.mp3" TargetMode="Externa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0.jpeg"/><Relationship Id="rId5" Type="http://schemas.openxmlformats.org/officeDocument/2006/relationships/image" Target="../media/image12.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6.png"/><Relationship Id="rId1" Type="http://schemas.microsoft.com/office/2007/relationships/media" Target="file://localhost/Volumes/Seagate%20Backup%20Plus%20Drive/EXTRA%20DCE%20RESOURCES/Youth%20Ministries/BLAST%20-%20Confirmation/FaitInkubators%20Head-2-Heart%20Confirmation%20Materials/04TenCommandments/TC05/FINKmania_Intro.mp3" TargetMode="External"/><Relationship Id="rId2" Type="http://schemas.openxmlformats.org/officeDocument/2006/relationships/audio" Target="file://localhost/Volumes/Seagate%20Backup%20Plus%20Drive/EXTRA%20DCE%20RESOURCES/Youth%20Ministries/BLAST%20-%20Confirmation/FaitInkubators%20Head-2-Heart%20Confirmation%20Materials/04TenCommandments/TC05/FINKmania_Intro.mp3"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comments" Target="../comments/comment9.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comments" Target="../comments/comment10.xml"/><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7.jpeg"/></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omments" Target="../comments/comment11.xml"/><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7.jpeg"/></Relationships>
</file>

<file path=ppt/slides/_rels/slide62.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1.xml"/><Relationship Id="rId3" Type="http://schemas.openxmlformats.org/officeDocument/2006/relationships/image" Target="../media/image7.jpe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comments" Target="../comments/comment12.xml"/><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2.bin"/><Relationship Id="rId3" Type="http://schemas.openxmlformats.org/officeDocument/2006/relationships/image" Target="../media/image3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9.jpeg"/><Relationship Id="rId5" Type="http://schemas.openxmlformats.org/officeDocument/2006/relationships/image" Target="../media/image6.png"/><Relationship Id="rId6" Type="http://schemas.openxmlformats.org/officeDocument/2006/relationships/comments" Target="../comments/comment13.xml"/><Relationship Id="rId1" Type="http://schemas.openxmlformats.org/officeDocument/2006/relationships/slideLayout" Target="../slideLayouts/slideLayout1.xml"/><Relationship Id="rId2" Type="http://schemas.openxmlformats.org/officeDocument/2006/relationships/image" Target="../media/image36.png"/></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6.png"/><Relationship Id="rId10" Type="http://schemas.openxmlformats.org/officeDocument/2006/relationships/comments" Target="../comments/comment14.xml"/><Relationship Id="rId1" Type="http://schemas.openxmlformats.org/officeDocument/2006/relationships/slideLayout" Target="../slideLayouts/slideLayout1.xml"/><Relationship Id="rId2" Type="http://schemas.openxmlformats.org/officeDocument/2006/relationships/image" Target="../media/image38.png"/></Relationships>
</file>

<file path=ppt/slides/_rels/slide7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comments" Target="../comments/comment15.xml"/><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6.png"/><Relationship Id="rId5" Type="http://schemas.openxmlformats.org/officeDocument/2006/relationships/image" Target="../media/image9.jpeg"/><Relationship Id="rId6" Type="http://schemas.openxmlformats.org/officeDocument/2006/relationships/image" Target="../media/image12.png"/><Relationship Id="rId7" Type="http://schemas.openxmlformats.org/officeDocument/2006/relationships/comments" Target="../comments/comment16.xml"/><Relationship Id="rId1" Type="http://schemas.microsoft.com/office/2007/relationships/media" Target="file://localhost/Volumes/Seagate%20Backup%20Plus%20Drive/EXTRA%20DCE%20RESOURCES/Youth%20Ministries/BLAST%20-%20Confirmation/FaitInkubators%20Head-2-Heart%20Confirmation%20Materials/04TenCommandments/TC05/MI0146God'sFifth.mp3" TargetMode="External"/><Relationship Id="rId2" Type="http://schemas.openxmlformats.org/officeDocument/2006/relationships/audio" Target="file://localhost/Volumes/Seagate%20Backup%20Plus%20Drive/EXTRA%20DCE%20RESOURCES/Youth%20Ministries/BLAST%20-%20Confirmation/FaitInkubators%20Head-2-Heart%20Confirmation%20Materials/04TenCommandments/TC05/MI0146God'sFifth.mp3"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9.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9.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omments" Target="../comments/comment17.xml"/></Relationships>
</file>

<file path=ppt/slides/_rels/slide83.x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4.jpe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9" name="Text Box 3"/>
          <p:cNvSpPr txBox="1">
            <a:spLocks noChangeArrowheads="1"/>
          </p:cNvSpPr>
          <p:nvPr/>
        </p:nvSpPr>
        <p:spPr bwMode="auto">
          <a:xfrm rot="-5400000">
            <a:off x="1619250" y="1397000"/>
            <a:ext cx="31845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rgbClr val="FF7800"/>
                </a:solidFill>
                <a:latin typeface="Trebuchet MS" charset="0"/>
              </a:rPr>
              <a:t>welcome</a:t>
            </a:r>
          </a:p>
        </p:txBody>
      </p:sp>
      <p:sp>
        <p:nvSpPr>
          <p:cNvPr id="4100"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4101" name="Picture 5" descr="10C05CA"/>
          <p:cNvPicPr>
            <a:picLocks noChangeAspect="1" noChangeArrowheads="1"/>
          </p:cNvPicPr>
          <p:nvPr/>
        </p:nvPicPr>
        <p:blipFill>
          <a:blip r:embed="rId3">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A050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childTnLst>
                                </p:cTn>
                              </p:par>
                            </p:childTnLst>
                          </p:cTn>
                        </p:par>
                        <p:par>
                          <p:cTn id="15" fill="hold" nodeType="afterGroup">
                            <p:stCondLst>
                              <p:cond delay="2000"/>
                            </p:stCondLst>
                            <p:childTnLst>
                              <p:par>
                                <p:cTn id="16" presetID="10" presetClass="entr" presetSubtype="0" fill="hold" nodeType="after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fade">
                                      <p:cBhvr>
                                        <p:cTn id="18" dur="1000"/>
                                        <p:tgtEl>
                                          <p:spTgt spid="4101"/>
                                        </p:tgtEl>
                                      </p:cBhvr>
                                    </p:animEffect>
                                  </p:childTnLst>
                                </p:cTn>
                              </p:par>
                            </p:childTnLst>
                          </p:cTn>
                        </p:par>
                        <p:par>
                          <p:cTn id="19" fill="hold" nodeType="afterGroup">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dissolve">
                                      <p:cBhvr>
                                        <p:cTn id="2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p:bldP spid="410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5"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14340"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18437" name="Picture 5"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3543300" y="252413"/>
            <a:ext cx="5321300" cy="522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How might someone be </a:t>
            </a:r>
            <a:r>
              <a:rPr lang="ja-JP" altLang="en-US" sz="3600" b="0">
                <a:solidFill>
                  <a:srgbClr val="C90016"/>
                </a:solidFill>
                <a:latin typeface="Georgia" charset="0"/>
              </a:rPr>
              <a:t>“</a:t>
            </a:r>
            <a:r>
              <a:rPr lang="en-US" sz="3600" b="0">
                <a:solidFill>
                  <a:srgbClr val="C90016"/>
                </a:solidFill>
                <a:latin typeface="Georgia" charset="0"/>
              </a:rPr>
              <a:t>murdered</a:t>
            </a:r>
            <a:r>
              <a:rPr lang="ja-JP" altLang="en-US" sz="3600" b="0">
                <a:solidFill>
                  <a:srgbClr val="C90016"/>
                </a:solidFill>
                <a:latin typeface="Georgia" charset="0"/>
              </a:rPr>
              <a:t>”</a:t>
            </a:r>
            <a:r>
              <a:rPr lang="en-US" sz="3600" b="0">
                <a:solidFill>
                  <a:srgbClr val="C90016"/>
                </a:solidFill>
                <a:latin typeface="Georgia" charset="0"/>
              </a:rPr>
              <a:t> emotionally?:</a:t>
            </a:r>
          </a:p>
          <a:p>
            <a:pPr eaLnBrk="1" hangingPunct="1">
              <a:spcBef>
                <a:spcPct val="50000"/>
              </a:spcBef>
              <a:buClr>
                <a:srgbClr val="C90016"/>
              </a:buClr>
              <a:buFontTx/>
              <a:buAutoNum type="alphaUcPeriod"/>
            </a:pPr>
            <a:r>
              <a:rPr lang="en-US" sz="2400" b="0">
                <a:solidFill>
                  <a:schemeClr val="bg2"/>
                </a:solidFill>
                <a:latin typeface="Georgia" charset="0"/>
              </a:rPr>
              <a:t>By being neglected, criticized and ignored,</a:t>
            </a:r>
          </a:p>
          <a:p>
            <a:pPr eaLnBrk="1" hangingPunct="1">
              <a:spcBef>
                <a:spcPct val="50000"/>
              </a:spcBef>
              <a:buClr>
                <a:srgbClr val="C90016"/>
              </a:buClr>
              <a:buFontTx/>
              <a:buAutoNum type="alphaUcPeriod"/>
            </a:pPr>
            <a:r>
              <a:rPr lang="en-US" sz="2400" b="0">
                <a:solidFill>
                  <a:schemeClr val="bg2"/>
                </a:solidFill>
                <a:latin typeface="Georgia" charset="0"/>
              </a:rPr>
              <a:t>By being gossiped about,</a:t>
            </a:r>
          </a:p>
          <a:p>
            <a:pPr eaLnBrk="1" hangingPunct="1">
              <a:spcBef>
                <a:spcPct val="50000"/>
              </a:spcBef>
              <a:buClr>
                <a:srgbClr val="C90016"/>
              </a:buClr>
              <a:buFontTx/>
              <a:buAutoNum type="alphaUcPeriod"/>
            </a:pPr>
            <a:r>
              <a:rPr lang="en-US" sz="2400" b="0">
                <a:solidFill>
                  <a:schemeClr val="bg2"/>
                </a:solidFill>
                <a:latin typeface="Georgia" charset="0"/>
              </a:rPr>
              <a:t>By being dipped in honey and tied to a stake outside a colony of fire ants while being forced to listen to 37 of our pastor’s old sermons,</a:t>
            </a:r>
          </a:p>
          <a:p>
            <a:pPr eaLnBrk="1" hangingPunct="1">
              <a:spcBef>
                <a:spcPct val="50000"/>
              </a:spcBef>
              <a:buClr>
                <a:srgbClr val="C90016"/>
              </a:buClr>
              <a:buFontTx/>
              <a:buAutoNum type="alphaUcPeriod"/>
            </a:pPr>
            <a:r>
              <a:rPr lang="en-US" sz="2400" b="0">
                <a:solidFill>
                  <a:srgbClr val="C90016"/>
                </a:solidFill>
                <a:latin typeface="Georgia" charset="0"/>
              </a:rPr>
              <a:t>A and B and maybe C</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ssolve">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9459"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15364"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15365" name="Text Box 5"/>
          <p:cNvSpPr txBox="1">
            <a:spLocks noChangeArrowheads="1"/>
          </p:cNvSpPr>
          <p:nvPr/>
        </p:nvSpPr>
        <p:spPr bwMode="auto">
          <a:xfrm>
            <a:off x="3543300" y="252413"/>
            <a:ext cx="5321300" cy="412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How might someone be </a:t>
            </a:r>
            <a:r>
              <a:rPr lang="ja-JP" altLang="en-US" sz="3600" b="0">
                <a:solidFill>
                  <a:srgbClr val="C90016"/>
                </a:solidFill>
                <a:latin typeface="Georgia" charset="0"/>
              </a:rPr>
              <a:t>“</a:t>
            </a:r>
            <a:r>
              <a:rPr lang="en-US" sz="3600" b="0">
                <a:solidFill>
                  <a:srgbClr val="C90016"/>
                </a:solidFill>
                <a:latin typeface="Georgia" charset="0"/>
              </a:rPr>
              <a:t>murdered</a:t>
            </a:r>
            <a:r>
              <a:rPr lang="ja-JP" altLang="en-US" sz="3600" b="0">
                <a:solidFill>
                  <a:srgbClr val="C90016"/>
                </a:solidFill>
                <a:latin typeface="Georgia" charset="0"/>
              </a:rPr>
              <a:t>”</a:t>
            </a:r>
            <a:r>
              <a:rPr lang="en-US" sz="3600" b="0">
                <a:solidFill>
                  <a:srgbClr val="C90016"/>
                </a:solidFill>
                <a:latin typeface="Georgia" charset="0"/>
              </a:rPr>
              <a:t> spiritually?:</a:t>
            </a:r>
          </a:p>
          <a:p>
            <a:pPr eaLnBrk="1" hangingPunct="1">
              <a:spcBef>
                <a:spcPct val="50000"/>
              </a:spcBef>
              <a:buClr>
                <a:srgbClr val="C90016"/>
              </a:buClr>
              <a:buFontTx/>
              <a:buAutoNum type="alphaUcPeriod"/>
            </a:pPr>
            <a:r>
              <a:rPr lang="en-US" sz="2400" b="0">
                <a:latin typeface="Georgia" charset="0"/>
              </a:rPr>
              <a:t>By neglecting prayer,</a:t>
            </a:r>
          </a:p>
          <a:p>
            <a:pPr eaLnBrk="1" hangingPunct="1">
              <a:spcBef>
                <a:spcPct val="50000"/>
              </a:spcBef>
              <a:buClr>
                <a:srgbClr val="C90016"/>
              </a:buClr>
              <a:buFontTx/>
              <a:buAutoNum type="alphaUcPeriod"/>
            </a:pPr>
            <a:r>
              <a:rPr lang="en-US" sz="2400" b="0">
                <a:latin typeface="Georgia" charset="0"/>
              </a:rPr>
              <a:t>By ignoring God’s Word,</a:t>
            </a:r>
          </a:p>
          <a:p>
            <a:pPr eaLnBrk="1" hangingPunct="1">
              <a:spcBef>
                <a:spcPct val="50000"/>
              </a:spcBef>
              <a:buClr>
                <a:srgbClr val="C90016"/>
              </a:buClr>
              <a:buFontTx/>
              <a:buAutoNum type="alphaUcPeriod"/>
            </a:pPr>
            <a:r>
              <a:rPr lang="en-US" sz="2400" b="0">
                <a:latin typeface="Georgia" charset="0"/>
              </a:rPr>
              <a:t>By staying away from worship and fellowship with the Body of Christ,</a:t>
            </a:r>
          </a:p>
          <a:p>
            <a:pPr eaLnBrk="1" hangingPunct="1">
              <a:spcBef>
                <a:spcPct val="50000"/>
              </a:spcBef>
              <a:buClr>
                <a:srgbClr val="C90016"/>
              </a:buClr>
              <a:buFontTx/>
              <a:buAutoNum type="alphaUcPeriod"/>
            </a:pPr>
            <a:r>
              <a:rPr lang="en-US" sz="2400" b="0">
                <a:latin typeface="Georgia" charset="0"/>
              </a:rPr>
              <a:t>All of the above and then some</a:t>
            </a:r>
          </a:p>
        </p:txBody>
      </p:sp>
      <p:pic>
        <p:nvPicPr>
          <p:cNvPr id="19462"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Effect transition="in" filter="fade">
                                      <p:cBhvr>
                                        <p:cTn id="7" dur="500"/>
                                        <p:tgtEl>
                                          <p:spTgt spid="1536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5">
                                            <p:txEl>
                                              <p:pRg st="1" end="1"/>
                                            </p:txEl>
                                          </p:spTgt>
                                        </p:tgtEl>
                                        <p:attrNameLst>
                                          <p:attrName>style.visibility</p:attrName>
                                        </p:attrNameLst>
                                      </p:cBhvr>
                                      <p:to>
                                        <p:strVal val="visible"/>
                                      </p:to>
                                    </p:set>
                                    <p:animEffect transition="in" filter="fade">
                                      <p:cBhvr>
                                        <p:cTn id="12" dur="500"/>
                                        <p:tgtEl>
                                          <p:spTgt spid="1536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5">
                                            <p:txEl>
                                              <p:pRg st="2" end="2"/>
                                            </p:txEl>
                                          </p:spTgt>
                                        </p:tgtEl>
                                        <p:attrNameLst>
                                          <p:attrName>style.visibility</p:attrName>
                                        </p:attrNameLst>
                                      </p:cBhvr>
                                      <p:to>
                                        <p:strVal val="visible"/>
                                      </p:to>
                                    </p:set>
                                    <p:animEffect transition="in" filter="fade">
                                      <p:cBhvr>
                                        <p:cTn id="17" dur="500"/>
                                        <p:tgtEl>
                                          <p:spTgt spid="1536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5">
                                            <p:txEl>
                                              <p:pRg st="3" end="3"/>
                                            </p:txEl>
                                          </p:spTgt>
                                        </p:tgtEl>
                                        <p:attrNameLst>
                                          <p:attrName>style.visibility</p:attrName>
                                        </p:attrNameLst>
                                      </p:cBhvr>
                                      <p:to>
                                        <p:strVal val="visible"/>
                                      </p:to>
                                    </p:set>
                                    <p:animEffect transition="in" filter="fade">
                                      <p:cBhvr>
                                        <p:cTn id="22" dur="500"/>
                                        <p:tgtEl>
                                          <p:spTgt spid="1536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5">
                                            <p:txEl>
                                              <p:pRg st="4" end="4"/>
                                            </p:txEl>
                                          </p:spTgt>
                                        </p:tgtEl>
                                        <p:attrNameLst>
                                          <p:attrName>style.visibility</p:attrName>
                                        </p:attrNameLst>
                                      </p:cBhvr>
                                      <p:to>
                                        <p:strVal val="visible"/>
                                      </p:to>
                                    </p:set>
                                    <p:animEffect transition="in" filter="fade">
                                      <p:cBhvr>
                                        <p:cTn id="27" dur="500"/>
                                        <p:tgtEl>
                                          <p:spTgt spid="15365">
                                            <p:txEl>
                                              <p:pRg st="4" end="4"/>
                                            </p:txEl>
                                          </p:spTgt>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5364"/>
                                        </p:tgtEl>
                                        <p:attrNameLst>
                                          <p:attrName>style.visibility</p:attrName>
                                        </p:attrNameLst>
                                      </p:cBhvr>
                                      <p:to>
                                        <p:strVal val="visible"/>
                                      </p:to>
                                    </p:set>
                                    <p:animEffect transition="in" filter="dissolve">
                                      <p:cBhvr>
                                        <p:cTn id="31"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autoUpdateAnimBg="0"/>
      <p:bldP spid="15365" grpId="0" build="p"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3"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16388"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20485" name="Picture 5"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p:cNvSpPr txBox="1">
            <a:spLocks noChangeArrowheads="1"/>
          </p:cNvSpPr>
          <p:nvPr/>
        </p:nvSpPr>
        <p:spPr bwMode="auto">
          <a:xfrm>
            <a:off x="3543300" y="252413"/>
            <a:ext cx="5321300" cy="412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How might someone be </a:t>
            </a:r>
            <a:r>
              <a:rPr lang="ja-JP" altLang="en-US" sz="3600" b="0">
                <a:solidFill>
                  <a:srgbClr val="C90016"/>
                </a:solidFill>
                <a:latin typeface="Georgia" charset="0"/>
              </a:rPr>
              <a:t>“</a:t>
            </a:r>
            <a:r>
              <a:rPr lang="en-US" sz="3600" b="0">
                <a:solidFill>
                  <a:srgbClr val="C90016"/>
                </a:solidFill>
                <a:latin typeface="Georgia" charset="0"/>
              </a:rPr>
              <a:t>murdered</a:t>
            </a:r>
            <a:r>
              <a:rPr lang="ja-JP" altLang="en-US" sz="3600" b="0">
                <a:solidFill>
                  <a:srgbClr val="C90016"/>
                </a:solidFill>
                <a:latin typeface="Georgia" charset="0"/>
              </a:rPr>
              <a:t>”</a:t>
            </a:r>
            <a:r>
              <a:rPr lang="en-US" sz="3600" b="0">
                <a:solidFill>
                  <a:srgbClr val="C90016"/>
                </a:solidFill>
                <a:latin typeface="Georgia" charset="0"/>
              </a:rPr>
              <a:t> spiritually?:</a:t>
            </a:r>
          </a:p>
          <a:p>
            <a:pPr eaLnBrk="1" hangingPunct="1">
              <a:spcBef>
                <a:spcPct val="50000"/>
              </a:spcBef>
              <a:buClr>
                <a:srgbClr val="C90016"/>
              </a:buClr>
              <a:buFontTx/>
              <a:buAutoNum type="alphaUcPeriod"/>
            </a:pPr>
            <a:r>
              <a:rPr lang="en-US" sz="2400" b="0">
                <a:solidFill>
                  <a:schemeClr val="bg2"/>
                </a:solidFill>
                <a:latin typeface="Georgia" charset="0"/>
              </a:rPr>
              <a:t>By neglecting prayer,</a:t>
            </a:r>
          </a:p>
          <a:p>
            <a:pPr eaLnBrk="1" hangingPunct="1">
              <a:spcBef>
                <a:spcPct val="50000"/>
              </a:spcBef>
              <a:buClr>
                <a:srgbClr val="C90016"/>
              </a:buClr>
              <a:buFontTx/>
              <a:buAutoNum type="alphaUcPeriod"/>
            </a:pPr>
            <a:r>
              <a:rPr lang="en-US" sz="2400" b="0">
                <a:solidFill>
                  <a:schemeClr val="bg2"/>
                </a:solidFill>
                <a:latin typeface="Georgia" charset="0"/>
              </a:rPr>
              <a:t>By ignoring God’s Word,</a:t>
            </a:r>
          </a:p>
          <a:p>
            <a:pPr eaLnBrk="1" hangingPunct="1">
              <a:spcBef>
                <a:spcPct val="50000"/>
              </a:spcBef>
              <a:buClr>
                <a:srgbClr val="C90016"/>
              </a:buClr>
              <a:buFontTx/>
              <a:buAutoNum type="alphaUcPeriod"/>
            </a:pPr>
            <a:r>
              <a:rPr lang="en-US" sz="2400" b="0">
                <a:solidFill>
                  <a:schemeClr val="bg2"/>
                </a:solidFill>
                <a:latin typeface="Georgia" charset="0"/>
              </a:rPr>
              <a:t>By staying away from worship and fellowship with the Body of Christ,</a:t>
            </a:r>
          </a:p>
          <a:p>
            <a:pPr eaLnBrk="1" hangingPunct="1">
              <a:spcBef>
                <a:spcPct val="50000"/>
              </a:spcBef>
              <a:buClr>
                <a:srgbClr val="C90016"/>
              </a:buClr>
              <a:buFontTx/>
              <a:buAutoNum type="alphaUcPeriod"/>
            </a:pPr>
            <a:r>
              <a:rPr lang="en-US" sz="2400" b="0">
                <a:solidFill>
                  <a:srgbClr val="C90016"/>
                </a:solidFill>
                <a:latin typeface="Georgia" charset="0"/>
              </a:rPr>
              <a:t>All of the above and then some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ssolve">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507"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17412"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17413" name="Text Box 5"/>
          <p:cNvSpPr txBox="1">
            <a:spLocks noChangeArrowheads="1"/>
          </p:cNvSpPr>
          <p:nvPr/>
        </p:nvSpPr>
        <p:spPr bwMode="auto">
          <a:xfrm>
            <a:off x="3543300" y="252413"/>
            <a:ext cx="5321300"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According to Jesus, who is our neighbor?:</a:t>
            </a:r>
          </a:p>
          <a:p>
            <a:pPr eaLnBrk="1" hangingPunct="1">
              <a:spcBef>
                <a:spcPct val="50000"/>
              </a:spcBef>
              <a:buClr>
                <a:srgbClr val="C90016"/>
              </a:buClr>
              <a:buFontTx/>
              <a:buAutoNum type="alphaUcPeriod"/>
            </a:pPr>
            <a:r>
              <a:rPr lang="en-US" sz="2400" b="0">
                <a:latin typeface="Georgia" charset="0"/>
              </a:rPr>
              <a:t>Anyone who lives next door,</a:t>
            </a:r>
          </a:p>
          <a:p>
            <a:pPr eaLnBrk="1" hangingPunct="1">
              <a:spcBef>
                <a:spcPct val="50000"/>
              </a:spcBef>
              <a:buClr>
                <a:srgbClr val="C90016"/>
              </a:buClr>
              <a:buFontTx/>
              <a:buAutoNum type="alphaUcPeriod"/>
            </a:pPr>
            <a:r>
              <a:rPr lang="en-US" sz="2400" b="0">
                <a:latin typeface="Georgia" charset="0"/>
              </a:rPr>
              <a:t>Anyone who lives in your town,</a:t>
            </a:r>
          </a:p>
          <a:p>
            <a:pPr eaLnBrk="1" hangingPunct="1">
              <a:spcBef>
                <a:spcPct val="50000"/>
              </a:spcBef>
              <a:buClr>
                <a:srgbClr val="C90016"/>
              </a:buClr>
              <a:buFontTx/>
              <a:buAutoNum type="alphaUcPeriod"/>
            </a:pPr>
            <a:r>
              <a:rPr lang="en-US" sz="2400" b="0">
                <a:latin typeface="Georgia" charset="0"/>
              </a:rPr>
              <a:t>Anyone in trouble, even a feared or hated foreigner,</a:t>
            </a:r>
          </a:p>
          <a:p>
            <a:pPr eaLnBrk="1" hangingPunct="1">
              <a:spcBef>
                <a:spcPct val="50000"/>
              </a:spcBef>
              <a:buClr>
                <a:srgbClr val="C90016"/>
              </a:buClr>
              <a:buFontTx/>
              <a:buAutoNum type="alphaUcPeriod"/>
            </a:pPr>
            <a:r>
              <a:rPr lang="en-US" sz="2400" b="0">
                <a:latin typeface="Georgia" charset="0"/>
              </a:rPr>
              <a:t>Only people with your color skin</a:t>
            </a:r>
          </a:p>
        </p:txBody>
      </p:sp>
      <p:pic>
        <p:nvPicPr>
          <p:cNvPr id="21510"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fade">
                                      <p:cBhvr>
                                        <p:cTn id="7" dur="500"/>
                                        <p:tgtEl>
                                          <p:spTgt spid="174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3">
                                            <p:txEl>
                                              <p:pRg st="1" end="1"/>
                                            </p:txEl>
                                          </p:spTgt>
                                        </p:tgtEl>
                                        <p:attrNameLst>
                                          <p:attrName>style.visibility</p:attrName>
                                        </p:attrNameLst>
                                      </p:cBhvr>
                                      <p:to>
                                        <p:strVal val="visible"/>
                                      </p:to>
                                    </p:set>
                                    <p:animEffect transition="in" filter="fade">
                                      <p:cBhvr>
                                        <p:cTn id="12" dur="500"/>
                                        <p:tgtEl>
                                          <p:spTgt spid="174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3">
                                            <p:txEl>
                                              <p:pRg st="2" end="2"/>
                                            </p:txEl>
                                          </p:spTgt>
                                        </p:tgtEl>
                                        <p:attrNameLst>
                                          <p:attrName>style.visibility</p:attrName>
                                        </p:attrNameLst>
                                      </p:cBhvr>
                                      <p:to>
                                        <p:strVal val="visible"/>
                                      </p:to>
                                    </p:set>
                                    <p:animEffect transition="in" filter="fade">
                                      <p:cBhvr>
                                        <p:cTn id="17" dur="500"/>
                                        <p:tgtEl>
                                          <p:spTgt spid="1741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3">
                                            <p:txEl>
                                              <p:pRg st="3" end="3"/>
                                            </p:txEl>
                                          </p:spTgt>
                                        </p:tgtEl>
                                        <p:attrNameLst>
                                          <p:attrName>style.visibility</p:attrName>
                                        </p:attrNameLst>
                                      </p:cBhvr>
                                      <p:to>
                                        <p:strVal val="visible"/>
                                      </p:to>
                                    </p:set>
                                    <p:animEffect transition="in" filter="fade">
                                      <p:cBhvr>
                                        <p:cTn id="22" dur="500"/>
                                        <p:tgtEl>
                                          <p:spTgt spid="1741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3">
                                            <p:txEl>
                                              <p:pRg st="4" end="4"/>
                                            </p:txEl>
                                          </p:spTgt>
                                        </p:tgtEl>
                                        <p:attrNameLst>
                                          <p:attrName>style.visibility</p:attrName>
                                        </p:attrNameLst>
                                      </p:cBhvr>
                                      <p:to>
                                        <p:strVal val="visible"/>
                                      </p:to>
                                    </p:set>
                                    <p:animEffect transition="in" filter="fade">
                                      <p:cBhvr>
                                        <p:cTn id="27" dur="500"/>
                                        <p:tgtEl>
                                          <p:spTgt spid="17413">
                                            <p:txEl>
                                              <p:pRg st="4" end="4"/>
                                            </p:txEl>
                                          </p:spTgt>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7412"/>
                                        </p:tgtEl>
                                        <p:attrNameLst>
                                          <p:attrName>style.visibility</p:attrName>
                                        </p:attrNameLst>
                                      </p:cBhvr>
                                      <p:to>
                                        <p:strVal val="visible"/>
                                      </p:to>
                                    </p:set>
                                    <p:animEffect transition="in" filter="dissolve">
                                      <p:cBhvr>
                                        <p:cTn id="31"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P spid="17413" grpId="0" build="p"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1"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18436"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22533" name="Text Box 5"/>
          <p:cNvSpPr txBox="1">
            <a:spLocks noChangeArrowheads="1"/>
          </p:cNvSpPr>
          <p:nvPr/>
        </p:nvSpPr>
        <p:spPr bwMode="auto">
          <a:xfrm>
            <a:off x="3543300" y="252413"/>
            <a:ext cx="5321300"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According to Jesus, who is our neighbor?:</a:t>
            </a:r>
          </a:p>
          <a:p>
            <a:pPr eaLnBrk="1" hangingPunct="1">
              <a:spcBef>
                <a:spcPct val="50000"/>
              </a:spcBef>
              <a:buClr>
                <a:srgbClr val="C90016"/>
              </a:buClr>
              <a:buFontTx/>
              <a:buAutoNum type="alphaUcPeriod"/>
            </a:pPr>
            <a:r>
              <a:rPr lang="en-US" sz="2400" b="0">
                <a:solidFill>
                  <a:srgbClr val="E4E9E8"/>
                </a:solidFill>
                <a:latin typeface="Georgia" charset="0"/>
              </a:rPr>
              <a:t>Anyone who lives next door, </a:t>
            </a:r>
          </a:p>
          <a:p>
            <a:pPr eaLnBrk="1" hangingPunct="1">
              <a:spcBef>
                <a:spcPct val="50000"/>
              </a:spcBef>
              <a:buClr>
                <a:srgbClr val="C90016"/>
              </a:buClr>
              <a:buFontTx/>
              <a:buAutoNum type="alphaUcPeriod"/>
            </a:pPr>
            <a:r>
              <a:rPr lang="en-US" sz="2400" b="0">
                <a:solidFill>
                  <a:srgbClr val="E4E9E8"/>
                </a:solidFill>
                <a:latin typeface="Georgia" charset="0"/>
              </a:rPr>
              <a:t>Anyone who lives in your town,</a:t>
            </a:r>
          </a:p>
          <a:p>
            <a:pPr eaLnBrk="1" hangingPunct="1">
              <a:spcBef>
                <a:spcPct val="50000"/>
              </a:spcBef>
              <a:buClr>
                <a:srgbClr val="C90016"/>
              </a:buClr>
              <a:buFontTx/>
              <a:buAutoNum type="alphaUcPeriod"/>
            </a:pPr>
            <a:r>
              <a:rPr lang="en-US" sz="2400" b="0">
                <a:solidFill>
                  <a:srgbClr val="C90016"/>
                </a:solidFill>
                <a:latin typeface="Georgia" charset="0"/>
              </a:rPr>
              <a:t>Anyone in trouble, even a feared or hated foreigner,</a:t>
            </a:r>
          </a:p>
          <a:p>
            <a:pPr eaLnBrk="1" hangingPunct="1">
              <a:spcBef>
                <a:spcPct val="50000"/>
              </a:spcBef>
              <a:buClr>
                <a:srgbClr val="C90016"/>
              </a:buClr>
              <a:buFontTx/>
              <a:buAutoNum type="alphaUcPeriod"/>
            </a:pPr>
            <a:r>
              <a:rPr lang="en-US" sz="2400" b="0">
                <a:solidFill>
                  <a:srgbClr val="E4E9E8"/>
                </a:solidFill>
                <a:latin typeface="Georgia" charset="0"/>
              </a:rPr>
              <a:t>Only people with your color skin</a:t>
            </a:r>
          </a:p>
        </p:txBody>
      </p:sp>
      <p:pic>
        <p:nvPicPr>
          <p:cNvPr id="22534"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dissolv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555"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19460"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19461" name="Text Box 5"/>
          <p:cNvSpPr txBox="1">
            <a:spLocks noChangeArrowheads="1"/>
          </p:cNvSpPr>
          <p:nvPr/>
        </p:nvSpPr>
        <p:spPr bwMode="auto">
          <a:xfrm>
            <a:off x="3543300" y="252413"/>
            <a:ext cx="5321300" cy="376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How does gossip break the </a:t>
            </a:r>
            <a:r>
              <a:rPr lang="ja-JP" altLang="en-US" sz="3600" b="0">
                <a:solidFill>
                  <a:srgbClr val="C90016"/>
                </a:solidFill>
                <a:latin typeface="Georgia" charset="0"/>
              </a:rPr>
              <a:t>“</a:t>
            </a:r>
            <a:r>
              <a:rPr lang="en-US" sz="3600" b="0">
                <a:solidFill>
                  <a:srgbClr val="C90016"/>
                </a:solidFill>
                <a:latin typeface="Georgia" charset="0"/>
              </a:rPr>
              <a:t>murder</a:t>
            </a:r>
            <a:r>
              <a:rPr lang="ja-JP" altLang="en-US" sz="3600" b="0">
                <a:solidFill>
                  <a:srgbClr val="C90016"/>
                </a:solidFill>
                <a:latin typeface="Georgia" charset="0"/>
              </a:rPr>
              <a:t>”</a:t>
            </a:r>
            <a:r>
              <a:rPr lang="en-US" sz="3600" b="0">
                <a:solidFill>
                  <a:srgbClr val="C90016"/>
                </a:solidFill>
                <a:latin typeface="Georgia" charset="0"/>
              </a:rPr>
              <a:t> commandment?:</a:t>
            </a:r>
          </a:p>
          <a:p>
            <a:pPr eaLnBrk="1" hangingPunct="1">
              <a:spcBef>
                <a:spcPct val="50000"/>
              </a:spcBef>
              <a:buClr>
                <a:srgbClr val="C90016"/>
              </a:buClr>
              <a:buFontTx/>
              <a:buAutoNum type="alphaUcPeriod"/>
            </a:pPr>
            <a:r>
              <a:rPr lang="en-US" sz="2400" b="0">
                <a:latin typeface="Georgia" charset="0"/>
              </a:rPr>
              <a:t>It kills someone’s reputation,</a:t>
            </a:r>
          </a:p>
          <a:p>
            <a:pPr eaLnBrk="1" hangingPunct="1">
              <a:spcBef>
                <a:spcPct val="50000"/>
              </a:spcBef>
              <a:buClr>
                <a:srgbClr val="C90016"/>
              </a:buClr>
              <a:buFontTx/>
              <a:buAutoNum type="alphaUcPeriod"/>
            </a:pPr>
            <a:r>
              <a:rPr lang="en-US" sz="2400" b="0">
                <a:latin typeface="Georgia" charset="0"/>
              </a:rPr>
              <a:t>It kills someone’s spirit,</a:t>
            </a:r>
          </a:p>
          <a:p>
            <a:pPr eaLnBrk="1" hangingPunct="1">
              <a:spcBef>
                <a:spcPct val="50000"/>
              </a:spcBef>
              <a:buClr>
                <a:srgbClr val="C90016"/>
              </a:buClr>
              <a:buFontTx/>
              <a:buAutoNum type="alphaUcPeriod"/>
            </a:pPr>
            <a:r>
              <a:rPr lang="en-US" sz="2400" b="0">
                <a:latin typeface="Georgia" charset="0"/>
              </a:rPr>
              <a:t>Both A &amp; B,</a:t>
            </a:r>
          </a:p>
          <a:p>
            <a:pPr eaLnBrk="1" hangingPunct="1">
              <a:spcBef>
                <a:spcPct val="50000"/>
              </a:spcBef>
              <a:buClr>
                <a:srgbClr val="C90016"/>
              </a:buClr>
              <a:buFontTx/>
              <a:buAutoNum type="alphaUcPeriod"/>
            </a:pPr>
            <a:r>
              <a:rPr lang="en-US" sz="2400" b="0">
                <a:latin typeface="Georgia" charset="0"/>
              </a:rPr>
              <a:t>None of the above</a:t>
            </a:r>
          </a:p>
        </p:txBody>
      </p:sp>
      <p:pic>
        <p:nvPicPr>
          <p:cNvPr id="23558"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fade">
                                      <p:cBhvr>
                                        <p:cTn id="7" dur="500"/>
                                        <p:tgtEl>
                                          <p:spTgt spid="194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1">
                                            <p:txEl>
                                              <p:pRg st="1" end="1"/>
                                            </p:txEl>
                                          </p:spTgt>
                                        </p:tgtEl>
                                        <p:attrNameLst>
                                          <p:attrName>style.visibility</p:attrName>
                                        </p:attrNameLst>
                                      </p:cBhvr>
                                      <p:to>
                                        <p:strVal val="visible"/>
                                      </p:to>
                                    </p:set>
                                    <p:animEffect transition="in" filter="fade">
                                      <p:cBhvr>
                                        <p:cTn id="12" dur="500"/>
                                        <p:tgtEl>
                                          <p:spTgt spid="194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61">
                                            <p:txEl>
                                              <p:pRg st="2" end="2"/>
                                            </p:txEl>
                                          </p:spTgt>
                                        </p:tgtEl>
                                        <p:attrNameLst>
                                          <p:attrName>style.visibility</p:attrName>
                                        </p:attrNameLst>
                                      </p:cBhvr>
                                      <p:to>
                                        <p:strVal val="visible"/>
                                      </p:to>
                                    </p:set>
                                    <p:animEffect transition="in" filter="fade">
                                      <p:cBhvr>
                                        <p:cTn id="17" dur="500"/>
                                        <p:tgtEl>
                                          <p:spTgt spid="194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61">
                                            <p:txEl>
                                              <p:pRg st="3" end="3"/>
                                            </p:txEl>
                                          </p:spTgt>
                                        </p:tgtEl>
                                        <p:attrNameLst>
                                          <p:attrName>style.visibility</p:attrName>
                                        </p:attrNameLst>
                                      </p:cBhvr>
                                      <p:to>
                                        <p:strVal val="visible"/>
                                      </p:to>
                                    </p:set>
                                    <p:animEffect transition="in" filter="fade">
                                      <p:cBhvr>
                                        <p:cTn id="22" dur="500"/>
                                        <p:tgtEl>
                                          <p:spTgt spid="1946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61">
                                            <p:txEl>
                                              <p:pRg st="4" end="4"/>
                                            </p:txEl>
                                          </p:spTgt>
                                        </p:tgtEl>
                                        <p:attrNameLst>
                                          <p:attrName>style.visibility</p:attrName>
                                        </p:attrNameLst>
                                      </p:cBhvr>
                                      <p:to>
                                        <p:strVal val="visible"/>
                                      </p:to>
                                    </p:set>
                                    <p:animEffect transition="in" filter="fade">
                                      <p:cBhvr>
                                        <p:cTn id="27" dur="500"/>
                                        <p:tgtEl>
                                          <p:spTgt spid="19461">
                                            <p:txEl>
                                              <p:pRg st="4" end="4"/>
                                            </p:txEl>
                                          </p:spTgt>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9460"/>
                                        </p:tgtEl>
                                        <p:attrNameLst>
                                          <p:attrName>style.visibility</p:attrName>
                                        </p:attrNameLst>
                                      </p:cBhvr>
                                      <p:to>
                                        <p:strVal val="visible"/>
                                      </p:to>
                                    </p:set>
                                    <p:animEffect transition="in" filter="dissolve">
                                      <p:cBhvr>
                                        <p:cTn id="31"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P spid="19461" grpId="0" build="p"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79"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20484"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24581" name="Text Box 5"/>
          <p:cNvSpPr txBox="1">
            <a:spLocks noChangeArrowheads="1"/>
          </p:cNvSpPr>
          <p:nvPr/>
        </p:nvSpPr>
        <p:spPr bwMode="auto">
          <a:xfrm>
            <a:off x="3543300" y="252413"/>
            <a:ext cx="5321300" cy="376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How does gossip break the </a:t>
            </a:r>
            <a:r>
              <a:rPr lang="ja-JP" altLang="en-US" sz="3600" b="0">
                <a:solidFill>
                  <a:srgbClr val="C90016"/>
                </a:solidFill>
                <a:latin typeface="Georgia" charset="0"/>
              </a:rPr>
              <a:t>“</a:t>
            </a:r>
            <a:r>
              <a:rPr lang="en-US" sz="3600" b="0">
                <a:solidFill>
                  <a:srgbClr val="C90016"/>
                </a:solidFill>
                <a:latin typeface="Georgia" charset="0"/>
              </a:rPr>
              <a:t>murder</a:t>
            </a:r>
            <a:r>
              <a:rPr lang="ja-JP" altLang="en-US" sz="3600" b="0">
                <a:solidFill>
                  <a:srgbClr val="C90016"/>
                </a:solidFill>
                <a:latin typeface="Georgia" charset="0"/>
              </a:rPr>
              <a:t>”</a:t>
            </a:r>
            <a:r>
              <a:rPr lang="en-US" sz="3600" b="0">
                <a:solidFill>
                  <a:srgbClr val="C90016"/>
                </a:solidFill>
                <a:latin typeface="Georgia" charset="0"/>
              </a:rPr>
              <a:t> commandment?:</a:t>
            </a:r>
          </a:p>
          <a:p>
            <a:pPr eaLnBrk="1" hangingPunct="1">
              <a:spcBef>
                <a:spcPct val="50000"/>
              </a:spcBef>
              <a:buClr>
                <a:srgbClr val="C90016"/>
              </a:buClr>
              <a:buFontTx/>
              <a:buAutoNum type="alphaUcPeriod"/>
            </a:pPr>
            <a:r>
              <a:rPr lang="en-US" sz="2400" b="0">
                <a:solidFill>
                  <a:schemeClr val="bg2"/>
                </a:solidFill>
                <a:latin typeface="Georgia" charset="0"/>
              </a:rPr>
              <a:t>It kills someone’s reputation,</a:t>
            </a:r>
          </a:p>
          <a:p>
            <a:pPr eaLnBrk="1" hangingPunct="1">
              <a:spcBef>
                <a:spcPct val="50000"/>
              </a:spcBef>
              <a:buClr>
                <a:srgbClr val="C90016"/>
              </a:buClr>
              <a:buFontTx/>
              <a:buAutoNum type="alphaUcPeriod"/>
            </a:pPr>
            <a:r>
              <a:rPr lang="en-US" sz="2400" b="0">
                <a:solidFill>
                  <a:schemeClr val="bg2"/>
                </a:solidFill>
                <a:latin typeface="Georgia" charset="0"/>
              </a:rPr>
              <a:t>It kills someone’s spirit,</a:t>
            </a:r>
          </a:p>
          <a:p>
            <a:pPr eaLnBrk="1" hangingPunct="1">
              <a:spcBef>
                <a:spcPct val="50000"/>
              </a:spcBef>
              <a:buClr>
                <a:srgbClr val="C90016"/>
              </a:buClr>
              <a:buFontTx/>
              <a:buAutoNum type="alphaUcPeriod"/>
            </a:pPr>
            <a:r>
              <a:rPr lang="en-US" sz="2400" b="0">
                <a:solidFill>
                  <a:srgbClr val="C90016"/>
                </a:solidFill>
                <a:latin typeface="Georgia" charset="0"/>
              </a:rPr>
              <a:t>Both A &amp; B,</a:t>
            </a:r>
          </a:p>
          <a:p>
            <a:pPr eaLnBrk="1" hangingPunct="1">
              <a:spcBef>
                <a:spcPct val="50000"/>
              </a:spcBef>
              <a:buClr>
                <a:srgbClr val="C90016"/>
              </a:buClr>
              <a:buFontTx/>
              <a:buAutoNum type="alphaUcPeriod"/>
            </a:pPr>
            <a:r>
              <a:rPr lang="en-US" sz="2400" b="0">
                <a:solidFill>
                  <a:srgbClr val="E4E9E8"/>
                </a:solidFill>
                <a:latin typeface="Georgia" charset="0"/>
              </a:rPr>
              <a:t>None of the above</a:t>
            </a:r>
          </a:p>
        </p:txBody>
      </p:sp>
      <p:pic>
        <p:nvPicPr>
          <p:cNvPr id="24582"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3"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21508"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21509" name="Text Box 5"/>
          <p:cNvSpPr txBox="1">
            <a:spLocks noChangeArrowheads="1"/>
          </p:cNvSpPr>
          <p:nvPr/>
        </p:nvSpPr>
        <p:spPr bwMode="auto">
          <a:xfrm>
            <a:off x="3543300" y="252413"/>
            <a:ext cx="5321300"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000" b="0">
                <a:solidFill>
                  <a:srgbClr val="C90016"/>
                </a:solidFill>
                <a:latin typeface="Georgia" charset="0"/>
              </a:rPr>
              <a:t>How does yelling at your parents or siblings break the </a:t>
            </a:r>
            <a:r>
              <a:rPr lang="ja-JP" altLang="en-US" sz="3000" b="0">
                <a:solidFill>
                  <a:srgbClr val="C90016"/>
                </a:solidFill>
                <a:latin typeface="Georgia" charset="0"/>
              </a:rPr>
              <a:t>“</a:t>
            </a:r>
            <a:r>
              <a:rPr lang="en-US" sz="3000" b="0">
                <a:solidFill>
                  <a:srgbClr val="C90016"/>
                </a:solidFill>
                <a:latin typeface="Georgia" charset="0"/>
              </a:rPr>
              <a:t>murder</a:t>
            </a:r>
            <a:r>
              <a:rPr lang="ja-JP" altLang="en-US" sz="3000" b="0">
                <a:solidFill>
                  <a:srgbClr val="C90016"/>
                </a:solidFill>
                <a:latin typeface="Georgia" charset="0"/>
              </a:rPr>
              <a:t>”</a:t>
            </a:r>
            <a:r>
              <a:rPr lang="en-US" sz="3000" b="0">
                <a:solidFill>
                  <a:srgbClr val="C90016"/>
                </a:solidFill>
                <a:latin typeface="Georgia" charset="0"/>
              </a:rPr>
              <a:t> commandment?:</a:t>
            </a:r>
          </a:p>
          <a:p>
            <a:pPr eaLnBrk="1" hangingPunct="1">
              <a:spcBef>
                <a:spcPct val="50000"/>
              </a:spcBef>
              <a:buClr>
                <a:srgbClr val="C90016"/>
              </a:buClr>
              <a:buFontTx/>
              <a:buAutoNum type="alphaUcPeriod"/>
            </a:pPr>
            <a:r>
              <a:rPr lang="en-US" sz="2400" b="0">
                <a:latin typeface="Georgia" charset="0"/>
              </a:rPr>
              <a:t>It doesn’t—yell away!,</a:t>
            </a:r>
          </a:p>
          <a:p>
            <a:pPr eaLnBrk="1" hangingPunct="1">
              <a:spcBef>
                <a:spcPct val="50000"/>
              </a:spcBef>
              <a:buClr>
                <a:srgbClr val="C90016"/>
              </a:buClr>
              <a:buFontTx/>
              <a:buAutoNum type="alphaUcPeriod"/>
            </a:pPr>
            <a:r>
              <a:rPr lang="en-US" sz="2400" b="0">
                <a:latin typeface="Georgia" charset="0"/>
              </a:rPr>
              <a:t>It might cause them to pop a few blood vessels, killing cells in their brain,</a:t>
            </a:r>
          </a:p>
          <a:p>
            <a:pPr eaLnBrk="1" hangingPunct="1">
              <a:spcBef>
                <a:spcPct val="50000"/>
              </a:spcBef>
              <a:buClr>
                <a:srgbClr val="C90016"/>
              </a:buClr>
              <a:buFontTx/>
              <a:buAutoNum type="alphaUcPeriod"/>
            </a:pPr>
            <a:r>
              <a:rPr lang="en-US" sz="2400" b="0">
                <a:latin typeface="Georgia" charset="0"/>
              </a:rPr>
              <a:t>It hurts them, and one definition of killing includes hurting people in any way,</a:t>
            </a:r>
          </a:p>
          <a:p>
            <a:pPr eaLnBrk="1" hangingPunct="1">
              <a:spcBef>
                <a:spcPct val="50000"/>
              </a:spcBef>
              <a:buClr>
                <a:srgbClr val="C90016"/>
              </a:buClr>
              <a:buFontTx/>
              <a:buAutoNum type="alphaUcPeriod"/>
            </a:pPr>
            <a:r>
              <a:rPr lang="en-US" sz="2400" b="0">
                <a:latin typeface="Georgia" charset="0"/>
              </a:rPr>
              <a:t>I haven’t the foggiest</a:t>
            </a:r>
          </a:p>
        </p:txBody>
      </p:sp>
      <p:pic>
        <p:nvPicPr>
          <p:cNvPr id="25606"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fade">
                                      <p:cBhvr>
                                        <p:cTn id="7" dur="500"/>
                                        <p:tgtEl>
                                          <p:spTgt spid="215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9">
                                            <p:txEl>
                                              <p:pRg st="1" end="1"/>
                                            </p:txEl>
                                          </p:spTgt>
                                        </p:tgtEl>
                                        <p:attrNameLst>
                                          <p:attrName>style.visibility</p:attrName>
                                        </p:attrNameLst>
                                      </p:cBhvr>
                                      <p:to>
                                        <p:strVal val="visible"/>
                                      </p:to>
                                    </p:set>
                                    <p:animEffect transition="in" filter="fade">
                                      <p:cBhvr>
                                        <p:cTn id="12" dur="500"/>
                                        <p:tgtEl>
                                          <p:spTgt spid="2150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9">
                                            <p:txEl>
                                              <p:pRg st="2" end="2"/>
                                            </p:txEl>
                                          </p:spTgt>
                                        </p:tgtEl>
                                        <p:attrNameLst>
                                          <p:attrName>style.visibility</p:attrName>
                                        </p:attrNameLst>
                                      </p:cBhvr>
                                      <p:to>
                                        <p:strVal val="visible"/>
                                      </p:to>
                                    </p:set>
                                    <p:animEffect transition="in" filter="fade">
                                      <p:cBhvr>
                                        <p:cTn id="17" dur="500"/>
                                        <p:tgtEl>
                                          <p:spTgt spid="2150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9">
                                            <p:txEl>
                                              <p:pRg st="3" end="3"/>
                                            </p:txEl>
                                          </p:spTgt>
                                        </p:tgtEl>
                                        <p:attrNameLst>
                                          <p:attrName>style.visibility</p:attrName>
                                        </p:attrNameLst>
                                      </p:cBhvr>
                                      <p:to>
                                        <p:strVal val="visible"/>
                                      </p:to>
                                    </p:set>
                                    <p:animEffect transition="in" filter="fade">
                                      <p:cBhvr>
                                        <p:cTn id="22" dur="500"/>
                                        <p:tgtEl>
                                          <p:spTgt spid="2150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9">
                                            <p:txEl>
                                              <p:pRg st="4" end="4"/>
                                            </p:txEl>
                                          </p:spTgt>
                                        </p:tgtEl>
                                        <p:attrNameLst>
                                          <p:attrName>style.visibility</p:attrName>
                                        </p:attrNameLst>
                                      </p:cBhvr>
                                      <p:to>
                                        <p:strVal val="visible"/>
                                      </p:to>
                                    </p:set>
                                    <p:animEffect transition="in" filter="fade">
                                      <p:cBhvr>
                                        <p:cTn id="27" dur="500"/>
                                        <p:tgtEl>
                                          <p:spTgt spid="21509">
                                            <p:txEl>
                                              <p:pRg st="4" end="4"/>
                                            </p:txEl>
                                          </p:spTgt>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1508"/>
                                        </p:tgtEl>
                                        <p:attrNameLst>
                                          <p:attrName>style.visibility</p:attrName>
                                        </p:attrNameLst>
                                      </p:cBhvr>
                                      <p:to>
                                        <p:strVal val="visible"/>
                                      </p:to>
                                    </p:set>
                                    <p:animEffect transition="in" filter="dissolve">
                                      <p:cBhvr>
                                        <p:cTn id="31"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utoUpdateAnimBg="0"/>
      <p:bldP spid="21509" grpId="0" build="p"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6627"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22532"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26629" name="Picture 5"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7"/>
          <p:cNvSpPr txBox="1">
            <a:spLocks noChangeArrowheads="1"/>
          </p:cNvSpPr>
          <p:nvPr/>
        </p:nvSpPr>
        <p:spPr bwMode="auto">
          <a:xfrm>
            <a:off x="3543300" y="252413"/>
            <a:ext cx="5321300"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000" b="0">
                <a:solidFill>
                  <a:srgbClr val="C90016"/>
                </a:solidFill>
                <a:latin typeface="Georgia" charset="0"/>
              </a:rPr>
              <a:t>How does yelling at your parents or siblings break the </a:t>
            </a:r>
            <a:r>
              <a:rPr lang="ja-JP" altLang="en-US" sz="3000" b="0">
                <a:solidFill>
                  <a:srgbClr val="C90016"/>
                </a:solidFill>
                <a:latin typeface="Georgia" charset="0"/>
              </a:rPr>
              <a:t>“</a:t>
            </a:r>
            <a:r>
              <a:rPr lang="en-US" sz="3000" b="0">
                <a:solidFill>
                  <a:srgbClr val="C90016"/>
                </a:solidFill>
                <a:latin typeface="Georgia" charset="0"/>
              </a:rPr>
              <a:t>murder</a:t>
            </a:r>
            <a:r>
              <a:rPr lang="ja-JP" altLang="en-US" sz="3000" b="0">
                <a:solidFill>
                  <a:srgbClr val="C90016"/>
                </a:solidFill>
                <a:latin typeface="Georgia" charset="0"/>
              </a:rPr>
              <a:t>”</a:t>
            </a:r>
            <a:r>
              <a:rPr lang="en-US" sz="3000" b="0">
                <a:solidFill>
                  <a:srgbClr val="C90016"/>
                </a:solidFill>
                <a:latin typeface="Georgia" charset="0"/>
              </a:rPr>
              <a:t> commandment?:</a:t>
            </a:r>
          </a:p>
          <a:p>
            <a:pPr eaLnBrk="1" hangingPunct="1">
              <a:spcBef>
                <a:spcPct val="50000"/>
              </a:spcBef>
              <a:buClr>
                <a:srgbClr val="C90016"/>
              </a:buClr>
              <a:buFontTx/>
              <a:buAutoNum type="alphaUcPeriod"/>
            </a:pPr>
            <a:r>
              <a:rPr lang="en-US" sz="2400" b="0">
                <a:solidFill>
                  <a:srgbClr val="E4E9E8"/>
                </a:solidFill>
                <a:latin typeface="Georgia" charset="0"/>
              </a:rPr>
              <a:t>It doesn’t—yell away!,</a:t>
            </a:r>
          </a:p>
          <a:p>
            <a:pPr eaLnBrk="1" hangingPunct="1">
              <a:spcBef>
                <a:spcPct val="50000"/>
              </a:spcBef>
              <a:buClr>
                <a:srgbClr val="C90016"/>
              </a:buClr>
              <a:buFontTx/>
              <a:buAutoNum type="alphaUcPeriod"/>
            </a:pPr>
            <a:r>
              <a:rPr lang="en-US" sz="2400" b="0">
                <a:solidFill>
                  <a:srgbClr val="E4E9E8"/>
                </a:solidFill>
                <a:latin typeface="Georgia" charset="0"/>
              </a:rPr>
              <a:t>It might cause them to pop a few blood vessels, killing cells in their brain,</a:t>
            </a:r>
          </a:p>
          <a:p>
            <a:pPr eaLnBrk="1" hangingPunct="1">
              <a:spcBef>
                <a:spcPct val="50000"/>
              </a:spcBef>
              <a:buClr>
                <a:srgbClr val="C90016"/>
              </a:buClr>
              <a:buFontTx/>
              <a:buAutoNum type="alphaUcPeriod"/>
            </a:pPr>
            <a:r>
              <a:rPr lang="en-US" sz="2400" b="0">
                <a:solidFill>
                  <a:srgbClr val="C90016"/>
                </a:solidFill>
                <a:latin typeface="Georgia" charset="0"/>
              </a:rPr>
              <a:t>It hurts them, and one definition of killing includes hurting people in any way,</a:t>
            </a:r>
          </a:p>
          <a:p>
            <a:pPr eaLnBrk="1" hangingPunct="1">
              <a:spcBef>
                <a:spcPct val="50000"/>
              </a:spcBef>
              <a:buClr>
                <a:srgbClr val="C90016"/>
              </a:buClr>
              <a:buFontTx/>
              <a:buAutoNum type="alphaUcPeriod"/>
            </a:pPr>
            <a:r>
              <a:rPr lang="en-US" sz="2400" b="0">
                <a:solidFill>
                  <a:srgbClr val="E4E9E8"/>
                </a:solidFill>
                <a:latin typeface="Georgia" charset="0"/>
              </a:rPr>
              <a:t>I haven’t the foggiest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dissolv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1"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23556"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23557" name="Text Box 5"/>
          <p:cNvSpPr txBox="1">
            <a:spLocks noChangeArrowheads="1"/>
          </p:cNvSpPr>
          <p:nvPr/>
        </p:nvSpPr>
        <p:spPr bwMode="auto">
          <a:xfrm>
            <a:off x="3543300" y="252413"/>
            <a:ext cx="5321300" cy="467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What are we supposed to do for our neighbor to truly keep the intent of this commandment?:</a:t>
            </a:r>
          </a:p>
          <a:p>
            <a:pPr eaLnBrk="1" hangingPunct="1">
              <a:spcBef>
                <a:spcPct val="50000"/>
              </a:spcBef>
              <a:buClr>
                <a:srgbClr val="C90016"/>
              </a:buClr>
              <a:buFontTx/>
              <a:buAutoNum type="alphaUcPeriod"/>
            </a:pPr>
            <a:r>
              <a:rPr lang="en-US" sz="2400" b="0">
                <a:latin typeface="Georgia" charset="0"/>
              </a:rPr>
              <a:t>Leave them alone,</a:t>
            </a:r>
          </a:p>
          <a:p>
            <a:pPr eaLnBrk="1" hangingPunct="1">
              <a:spcBef>
                <a:spcPct val="50000"/>
              </a:spcBef>
              <a:buClr>
                <a:srgbClr val="C90016"/>
              </a:buClr>
              <a:buFontTx/>
              <a:buAutoNum type="alphaUcPeriod"/>
            </a:pPr>
            <a:r>
              <a:rPr lang="en-US" sz="2400" b="0">
                <a:latin typeface="Georgia" charset="0"/>
              </a:rPr>
              <a:t>Ignore their problems,</a:t>
            </a:r>
          </a:p>
          <a:p>
            <a:pPr eaLnBrk="1" hangingPunct="1">
              <a:spcBef>
                <a:spcPct val="50000"/>
              </a:spcBef>
              <a:buClr>
                <a:srgbClr val="C90016"/>
              </a:buClr>
              <a:buFontTx/>
              <a:buAutoNum type="alphaUcPeriod"/>
            </a:pPr>
            <a:r>
              <a:rPr lang="en-US" sz="2400" b="0">
                <a:latin typeface="Georgia" charset="0"/>
              </a:rPr>
              <a:t>Help them in their physical needs,</a:t>
            </a:r>
          </a:p>
          <a:p>
            <a:pPr eaLnBrk="1" hangingPunct="1">
              <a:spcBef>
                <a:spcPct val="50000"/>
              </a:spcBef>
              <a:buClr>
                <a:srgbClr val="C90016"/>
              </a:buClr>
              <a:buFontTx/>
              <a:buAutoNum type="alphaUcPeriod"/>
            </a:pPr>
            <a:r>
              <a:rPr lang="en-US" sz="2400" b="0">
                <a:latin typeface="Georgia" charset="0"/>
              </a:rPr>
              <a:t>Call the police because their dog is always barking</a:t>
            </a:r>
          </a:p>
        </p:txBody>
      </p:sp>
      <p:pic>
        <p:nvPicPr>
          <p:cNvPr id="27654"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fade">
                                      <p:cBhvr>
                                        <p:cTn id="7" dur="500"/>
                                        <p:tgtEl>
                                          <p:spTgt spid="23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7">
                                            <p:txEl>
                                              <p:pRg st="1" end="1"/>
                                            </p:txEl>
                                          </p:spTgt>
                                        </p:tgtEl>
                                        <p:attrNameLst>
                                          <p:attrName>style.visibility</p:attrName>
                                        </p:attrNameLst>
                                      </p:cBhvr>
                                      <p:to>
                                        <p:strVal val="visible"/>
                                      </p:to>
                                    </p:set>
                                    <p:animEffect transition="in" filter="fade">
                                      <p:cBhvr>
                                        <p:cTn id="12" dur="500"/>
                                        <p:tgtEl>
                                          <p:spTgt spid="235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7">
                                            <p:txEl>
                                              <p:pRg st="2" end="2"/>
                                            </p:txEl>
                                          </p:spTgt>
                                        </p:tgtEl>
                                        <p:attrNameLst>
                                          <p:attrName>style.visibility</p:attrName>
                                        </p:attrNameLst>
                                      </p:cBhvr>
                                      <p:to>
                                        <p:strVal val="visible"/>
                                      </p:to>
                                    </p:set>
                                    <p:animEffect transition="in" filter="fade">
                                      <p:cBhvr>
                                        <p:cTn id="17" dur="500"/>
                                        <p:tgtEl>
                                          <p:spTgt spid="2355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57">
                                            <p:txEl>
                                              <p:pRg st="3" end="3"/>
                                            </p:txEl>
                                          </p:spTgt>
                                        </p:tgtEl>
                                        <p:attrNameLst>
                                          <p:attrName>style.visibility</p:attrName>
                                        </p:attrNameLst>
                                      </p:cBhvr>
                                      <p:to>
                                        <p:strVal val="visible"/>
                                      </p:to>
                                    </p:set>
                                    <p:animEffect transition="in" filter="fade">
                                      <p:cBhvr>
                                        <p:cTn id="22" dur="500"/>
                                        <p:tgtEl>
                                          <p:spTgt spid="23557">
                                            <p:txEl>
                                              <p:pRg st="3" end="3"/>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3557">
                                            <p:txEl>
                                              <p:pRg st="4" end="4"/>
                                            </p:txEl>
                                          </p:spTgt>
                                        </p:tgtEl>
                                        <p:attrNameLst>
                                          <p:attrName>style.visibility</p:attrName>
                                        </p:attrNameLst>
                                      </p:cBhvr>
                                      <p:to>
                                        <p:strVal val="visible"/>
                                      </p:to>
                                    </p:set>
                                    <p:animEffect transition="in" filter="fade">
                                      <p:cBhvr>
                                        <p:cTn id="26" dur="500"/>
                                        <p:tgtEl>
                                          <p:spTgt spid="23557">
                                            <p:txEl>
                                              <p:pRg st="4" end="4"/>
                                            </p:txEl>
                                          </p:spTgt>
                                        </p:tgtEl>
                                      </p:cBhvr>
                                    </p:animEffect>
                                  </p:childTnLst>
                                </p:cTn>
                              </p:par>
                            </p:childTnLst>
                          </p:cTn>
                        </p:par>
                        <p:par>
                          <p:cTn id="27" fill="hold" nodeType="afterGroup">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23556"/>
                                        </p:tgtEl>
                                        <p:attrNameLst>
                                          <p:attrName>style.visibility</p:attrName>
                                        </p:attrNameLst>
                                      </p:cBhvr>
                                      <p:to>
                                        <p:strVal val="visible"/>
                                      </p:to>
                                    </p:set>
                                    <p:animEffect transition="in" filter="dissolve">
                                      <p:cBhvr>
                                        <p:cTn id="30"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7" grpId="0" build="p"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2" name="Text Box 3"/>
          <p:cNvSpPr txBox="1">
            <a:spLocks noChangeArrowheads="1"/>
          </p:cNvSpPr>
          <p:nvPr/>
        </p:nvSpPr>
        <p:spPr bwMode="auto">
          <a:xfrm rot="-5400000">
            <a:off x="1617663" y="1398588"/>
            <a:ext cx="31845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rgbClr val="FF7800"/>
                </a:solidFill>
                <a:latin typeface="Trebuchet MS" charset="0"/>
              </a:rPr>
              <a:t>welcome</a:t>
            </a:r>
          </a:p>
        </p:txBody>
      </p:sp>
      <p:sp>
        <p:nvSpPr>
          <p:cNvPr id="6148"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2054" name="Picture 6" descr="10C05CA"/>
          <p:cNvPicPr>
            <a:picLocks noChangeAspect="1" noChangeArrowheads="1"/>
          </p:cNvPicPr>
          <p:nvPr/>
        </p:nvPicPr>
        <p:blipFill>
          <a:blip r:embed="rId3">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A050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ssolv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75"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24580"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28677" name="Picture 5"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7"/>
          <p:cNvSpPr txBox="1">
            <a:spLocks noChangeArrowheads="1"/>
          </p:cNvSpPr>
          <p:nvPr/>
        </p:nvSpPr>
        <p:spPr bwMode="auto">
          <a:xfrm>
            <a:off x="3543300" y="252413"/>
            <a:ext cx="53213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What are we supposed to do for our neighbor to truly keep the intent of this commandment?:</a:t>
            </a:r>
          </a:p>
          <a:p>
            <a:pPr eaLnBrk="1" hangingPunct="1">
              <a:spcBef>
                <a:spcPct val="50000"/>
              </a:spcBef>
              <a:buClr>
                <a:srgbClr val="C90016"/>
              </a:buClr>
              <a:buFontTx/>
              <a:buAutoNum type="alphaUcPeriod"/>
            </a:pPr>
            <a:r>
              <a:rPr lang="en-US" sz="2400" b="0">
                <a:solidFill>
                  <a:srgbClr val="E4E9E8"/>
                </a:solidFill>
                <a:latin typeface="Georgia" charset="0"/>
              </a:rPr>
              <a:t>Leave them alone,</a:t>
            </a:r>
          </a:p>
          <a:p>
            <a:pPr eaLnBrk="1" hangingPunct="1">
              <a:spcBef>
                <a:spcPct val="50000"/>
              </a:spcBef>
              <a:buClr>
                <a:srgbClr val="C90016"/>
              </a:buClr>
              <a:buFontTx/>
              <a:buAutoNum type="alphaUcPeriod"/>
            </a:pPr>
            <a:r>
              <a:rPr lang="en-US" sz="2400" b="0">
                <a:solidFill>
                  <a:srgbClr val="E4E9E8"/>
                </a:solidFill>
                <a:latin typeface="Georgia" charset="0"/>
              </a:rPr>
              <a:t>Ignore their problems,</a:t>
            </a:r>
          </a:p>
          <a:p>
            <a:pPr eaLnBrk="1" hangingPunct="1">
              <a:spcBef>
                <a:spcPct val="50000"/>
              </a:spcBef>
              <a:buClr>
                <a:srgbClr val="C90016"/>
              </a:buClr>
              <a:buFontTx/>
              <a:buAutoNum type="alphaUcPeriod"/>
            </a:pPr>
            <a:r>
              <a:rPr lang="en-US" sz="2400" b="0">
                <a:solidFill>
                  <a:srgbClr val="C90016"/>
                </a:solidFill>
                <a:latin typeface="Georgia" charset="0"/>
              </a:rPr>
              <a:t>Help them in their physical needs,</a:t>
            </a:r>
          </a:p>
          <a:p>
            <a:pPr eaLnBrk="1" hangingPunct="1">
              <a:spcBef>
                <a:spcPct val="50000"/>
              </a:spcBef>
              <a:buClr>
                <a:srgbClr val="C90016"/>
              </a:buClr>
              <a:buFontTx/>
              <a:buAutoNum type="alphaUcPeriod"/>
            </a:pPr>
            <a:r>
              <a:rPr lang="en-US" sz="2400" b="0">
                <a:solidFill>
                  <a:srgbClr val="E4E9E8"/>
                </a:solidFill>
                <a:latin typeface="Georgia" charset="0"/>
              </a:rPr>
              <a:t>Buy them tickets to the “Barney on Ice” concert</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dissolve">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699"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25604"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25605" name="Text Box 5"/>
          <p:cNvSpPr txBox="1">
            <a:spLocks noChangeArrowheads="1"/>
          </p:cNvSpPr>
          <p:nvPr/>
        </p:nvSpPr>
        <p:spPr bwMode="auto">
          <a:xfrm>
            <a:off x="3543300" y="252413"/>
            <a:ext cx="53213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According to the intent of this commandment, killing is only ending a life:</a:t>
            </a:r>
          </a:p>
          <a:p>
            <a:pPr eaLnBrk="1" hangingPunct="1">
              <a:spcBef>
                <a:spcPct val="50000"/>
              </a:spcBef>
              <a:buClr>
                <a:srgbClr val="C90016"/>
              </a:buClr>
              <a:buFontTx/>
              <a:buAutoNum type="alphaUcPeriod"/>
            </a:pPr>
            <a:r>
              <a:rPr lang="en-US" sz="2400" b="0">
                <a:latin typeface="Georgia" charset="0"/>
              </a:rPr>
              <a:t>True,</a:t>
            </a:r>
          </a:p>
          <a:p>
            <a:pPr eaLnBrk="1" hangingPunct="1">
              <a:spcBef>
                <a:spcPct val="50000"/>
              </a:spcBef>
              <a:buClr>
                <a:srgbClr val="C90016"/>
              </a:buClr>
              <a:buFontTx/>
              <a:buAutoNum type="alphaUcPeriod"/>
            </a:pPr>
            <a:r>
              <a:rPr lang="en-US" sz="2400" b="0">
                <a:latin typeface="Georgia" charset="0"/>
              </a:rPr>
              <a:t>False,</a:t>
            </a:r>
          </a:p>
          <a:p>
            <a:pPr eaLnBrk="1" hangingPunct="1">
              <a:spcBef>
                <a:spcPct val="50000"/>
              </a:spcBef>
              <a:buClr>
                <a:srgbClr val="C90016"/>
              </a:buClr>
              <a:buFontTx/>
              <a:buAutoNum type="alphaUcPeriod"/>
            </a:pPr>
            <a:r>
              <a:rPr lang="en-US" sz="2400" b="0">
                <a:latin typeface="Georgia" charset="0"/>
              </a:rPr>
              <a:t>Both A &amp; B,</a:t>
            </a:r>
          </a:p>
          <a:p>
            <a:pPr eaLnBrk="1" hangingPunct="1">
              <a:spcBef>
                <a:spcPct val="50000"/>
              </a:spcBef>
              <a:buClr>
                <a:srgbClr val="C90016"/>
              </a:buClr>
              <a:buFontTx/>
              <a:buAutoNum type="alphaUcPeriod"/>
            </a:pPr>
            <a:r>
              <a:rPr lang="en-US" sz="2400" b="0">
                <a:latin typeface="Georgia" charset="0"/>
              </a:rPr>
              <a:t>It depends on what your definition of “is” is</a:t>
            </a:r>
          </a:p>
        </p:txBody>
      </p:sp>
      <p:pic>
        <p:nvPicPr>
          <p:cNvPr id="29702"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500"/>
                                        <p:tgtEl>
                                          <p:spTgt spid="256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fade">
                                      <p:cBhvr>
                                        <p:cTn id="12" dur="500"/>
                                        <p:tgtEl>
                                          <p:spTgt spid="256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fade">
                                      <p:cBhvr>
                                        <p:cTn id="17" dur="500"/>
                                        <p:tgtEl>
                                          <p:spTgt spid="2560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fade">
                                      <p:cBhvr>
                                        <p:cTn id="22" dur="500"/>
                                        <p:tgtEl>
                                          <p:spTgt spid="2560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605">
                                            <p:txEl>
                                              <p:pRg st="4" end="4"/>
                                            </p:txEl>
                                          </p:spTgt>
                                        </p:tgtEl>
                                        <p:attrNameLst>
                                          <p:attrName>style.visibility</p:attrName>
                                        </p:attrNameLst>
                                      </p:cBhvr>
                                      <p:to>
                                        <p:strVal val="visible"/>
                                      </p:to>
                                    </p:set>
                                    <p:animEffect transition="in" filter="fade">
                                      <p:cBhvr>
                                        <p:cTn id="27" dur="500"/>
                                        <p:tgtEl>
                                          <p:spTgt spid="25605">
                                            <p:txEl>
                                              <p:pRg st="4" end="4"/>
                                            </p:txEl>
                                          </p:spTgt>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5604"/>
                                        </p:tgtEl>
                                        <p:attrNameLst>
                                          <p:attrName>style.visibility</p:attrName>
                                        </p:attrNameLst>
                                      </p:cBhvr>
                                      <p:to>
                                        <p:strVal val="visible"/>
                                      </p:to>
                                    </p:set>
                                    <p:animEffect transition="in" filter="dissolve">
                                      <p:cBhvr>
                                        <p:cTn id="31"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25605" grpId="0" build="p"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3"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26628"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30725" name="Picture 5"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7"/>
          <p:cNvSpPr txBox="1">
            <a:spLocks noChangeArrowheads="1"/>
          </p:cNvSpPr>
          <p:nvPr/>
        </p:nvSpPr>
        <p:spPr bwMode="auto">
          <a:xfrm>
            <a:off x="3543300" y="252413"/>
            <a:ext cx="53213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According to the intent of this commandment, killing is only ending a life:</a:t>
            </a:r>
          </a:p>
          <a:p>
            <a:pPr eaLnBrk="1" hangingPunct="1">
              <a:spcBef>
                <a:spcPct val="50000"/>
              </a:spcBef>
              <a:buClr>
                <a:srgbClr val="C90016"/>
              </a:buClr>
              <a:buFontTx/>
              <a:buAutoNum type="alphaUcPeriod"/>
            </a:pPr>
            <a:r>
              <a:rPr lang="en-US" sz="2400" b="0">
                <a:solidFill>
                  <a:srgbClr val="E4E9E8"/>
                </a:solidFill>
                <a:latin typeface="Georgia" charset="0"/>
              </a:rPr>
              <a:t>True,</a:t>
            </a:r>
          </a:p>
          <a:p>
            <a:pPr eaLnBrk="1" hangingPunct="1">
              <a:spcBef>
                <a:spcPct val="50000"/>
              </a:spcBef>
              <a:buClr>
                <a:srgbClr val="C90016"/>
              </a:buClr>
              <a:buFontTx/>
              <a:buAutoNum type="alphaUcPeriod"/>
            </a:pPr>
            <a:r>
              <a:rPr lang="en-US" sz="2400" b="0">
                <a:solidFill>
                  <a:srgbClr val="C90016"/>
                </a:solidFill>
                <a:latin typeface="Georgia" charset="0"/>
              </a:rPr>
              <a:t>False,</a:t>
            </a:r>
          </a:p>
          <a:p>
            <a:pPr eaLnBrk="1" hangingPunct="1">
              <a:spcBef>
                <a:spcPct val="50000"/>
              </a:spcBef>
              <a:buClr>
                <a:srgbClr val="C90016"/>
              </a:buClr>
              <a:buFontTx/>
              <a:buAutoNum type="alphaUcPeriod"/>
            </a:pPr>
            <a:r>
              <a:rPr lang="en-US" sz="2400" b="0">
                <a:solidFill>
                  <a:srgbClr val="E4E9E8"/>
                </a:solidFill>
                <a:latin typeface="Georgia" charset="0"/>
              </a:rPr>
              <a:t>Both A &amp; B,</a:t>
            </a:r>
          </a:p>
          <a:p>
            <a:pPr eaLnBrk="1" hangingPunct="1">
              <a:spcBef>
                <a:spcPct val="50000"/>
              </a:spcBef>
              <a:buClr>
                <a:srgbClr val="C90016"/>
              </a:buClr>
              <a:buFontTx/>
              <a:buAutoNum type="alphaUcPeriod"/>
            </a:pPr>
            <a:r>
              <a:rPr lang="en-US" sz="2400" b="0">
                <a:solidFill>
                  <a:srgbClr val="E4E9E8"/>
                </a:solidFill>
                <a:latin typeface="Georgia" charset="0"/>
              </a:rPr>
              <a:t>It depends on what your definition of “is” is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dissolve">
                                      <p:cBhvr>
                                        <p:cTn id="7"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47"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27652"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27653" name="Text Box 5"/>
          <p:cNvSpPr txBox="1">
            <a:spLocks noChangeArrowheads="1"/>
          </p:cNvSpPr>
          <p:nvPr/>
        </p:nvSpPr>
        <p:spPr bwMode="auto">
          <a:xfrm>
            <a:off x="3543300" y="252413"/>
            <a:ext cx="5321300"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Exodus 20:13 tells us:</a:t>
            </a:r>
          </a:p>
          <a:p>
            <a:pPr eaLnBrk="1" hangingPunct="1">
              <a:spcBef>
                <a:spcPct val="50000"/>
              </a:spcBef>
              <a:buClr>
                <a:srgbClr val="C90016"/>
              </a:buClr>
              <a:buFontTx/>
              <a:buAutoNum type="alphaUcPeriod"/>
            </a:pPr>
            <a:r>
              <a:rPr lang="en-US" sz="2400" b="0">
                <a:latin typeface="Georgia" charset="0"/>
              </a:rPr>
              <a:t>We are not to harm our neighbors in any way,</a:t>
            </a:r>
          </a:p>
          <a:p>
            <a:pPr eaLnBrk="1" hangingPunct="1">
              <a:spcBef>
                <a:spcPct val="50000"/>
              </a:spcBef>
              <a:buClr>
                <a:srgbClr val="C90016"/>
              </a:buClr>
              <a:buFontTx/>
              <a:buAutoNum type="alphaUcPeriod"/>
            </a:pPr>
            <a:r>
              <a:rPr lang="en-US" sz="2400" b="0">
                <a:latin typeface="Georgia" charset="0"/>
              </a:rPr>
              <a:t>We are to help our neighbors in all of their physical needs,</a:t>
            </a:r>
          </a:p>
          <a:p>
            <a:pPr eaLnBrk="1" hangingPunct="1">
              <a:spcBef>
                <a:spcPct val="50000"/>
              </a:spcBef>
              <a:buClr>
                <a:srgbClr val="C90016"/>
              </a:buClr>
              <a:buFontTx/>
              <a:buAutoNum type="alphaUcPeriod"/>
            </a:pPr>
            <a:r>
              <a:rPr lang="en-US" sz="2400" b="0">
                <a:latin typeface="Georgia" charset="0"/>
              </a:rPr>
              <a:t>Both A &amp; B,</a:t>
            </a:r>
          </a:p>
          <a:p>
            <a:pPr eaLnBrk="1" hangingPunct="1">
              <a:spcBef>
                <a:spcPct val="50000"/>
              </a:spcBef>
              <a:buClr>
                <a:srgbClr val="C90016"/>
              </a:buClr>
              <a:buFontTx/>
              <a:buAutoNum type="alphaUcPeriod"/>
            </a:pPr>
            <a:r>
              <a:rPr lang="en-US" sz="2400" b="0">
                <a:latin typeface="Georgia" charset="0"/>
              </a:rPr>
              <a:t>We are to only harm our neighbors when we feel threatened by them</a:t>
            </a:r>
          </a:p>
        </p:txBody>
      </p:sp>
      <p:pic>
        <p:nvPicPr>
          <p:cNvPr id="31750"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fade">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fade">
                                      <p:cBhvr>
                                        <p:cTn id="12" dur="500"/>
                                        <p:tgtEl>
                                          <p:spTgt spid="276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3">
                                            <p:txEl>
                                              <p:pRg st="2" end="2"/>
                                            </p:txEl>
                                          </p:spTgt>
                                        </p:tgtEl>
                                        <p:attrNameLst>
                                          <p:attrName>style.visibility</p:attrName>
                                        </p:attrNameLst>
                                      </p:cBhvr>
                                      <p:to>
                                        <p:strVal val="visible"/>
                                      </p:to>
                                    </p:set>
                                    <p:animEffect transition="in" filter="fade">
                                      <p:cBhvr>
                                        <p:cTn id="17" dur="500"/>
                                        <p:tgtEl>
                                          <p:spTgt spid="276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3">
                                            <p:txEl>
                                              <p:pRg st="3" end="3"/>
                                            </p:txEl>
                                          </p:spTgt>
                                        </p:tgtEl>
                                        <p:attrNameLst>
                                          <p:attrName>style.visibility</p:attrName>
                                        </p:attrNameLst>
                                      </p:cBhvr>
                                      <p:to>
                                        <p:strVal val="visible"/>
                                      </p:to>
                                    </p:set>
                                    <p:animEffect transition="in" filter="fade">
                                      <p:cBhvr>
                                        <p:cTn id="22" dur="500"/>
                                        <p:tgtEl>
                                          <p:spTgt spid="2765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3">
                                            <p:txEl>
                                              <p:pRg st="4" end="4"/>
                                            </p:txEl>
                                          </p:spTgt>
                                        </p:tgtEl>
                                        <p:attrNameLst>
                                          <p:attrName>style.visibility</p:attrName>
                                        </p:attrNameLst>
                                      </p:cBhvr>
                                      <p:to>
                                        <p:strVal val="visible"/>
                                      </p:to>
                                    </p:set>
                                    <p:animEffect transition="in" filter="fade">
                                      <p:cBhvr>
                                        <p:cTn id="27" dur="500"/>
                                        <p:tgtEl>
                                          <p:spTgt spid="27653">
                                            <p:txEl>
                                              <p:pRg st="4" end="4"/>
                                            </p:txEl>
                                          </p:spTgt>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7652"/>
                                        </p:tgtEl>
                                        <p:attrNameLst>
                                          <p:attrName>style.visibility</p:attrName>
                                        </p:attrNameLst>
                                      </p:cBhvr>
                                      <p:to>
                                        <p:strVal val="visible"/>
                                      </p:to>
                                    </p:set>
                                    <p:animEffect transition="in" filter="dissolve">
                                      <p:cBhvr>
                                        <p:cTn id="31"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P spid="27653" grpId="0" build="p"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1"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28676"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32773" name="Text Box 5"/>
          <p:cNvSpPr txBox="1">
            <a:spLocks noChangeArrowheads="1"/>
          </p:cNvSpPr>
          <p:nvPr/>
        </p:nvSpPr>
        <p:spPr bwMode="auto">
          <a:xfrm>
            <a:off x="3543300" y="252413"/>
            <a:ext cx="5321300"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Exodus 20:13 tells us:</a:t>
            </a:r>
          </a:p>
          <a:p>
            <a:pPr eaLnBrk="1" hangingPunct="1">
              <a:spcBef>
                <a:spcPct val="50000"/>
              </a:spcBef>
              <a:buClr>
                <a:srgbClr val="C90016"/>
              </a:buClr>
              <a:buFontTx/>
              <a:buAutoNum type="alphaUcPeriod"/>
            </a:pPr>
            <a:r>
              <a:rPr lang="en-US" sz="2400" b="0">
                <a:solidFill>
                  <a:schemeClr val="bg2"/>
                </a:solidFill>
                <a:latin typeface="Georgia" charset="0"/>
              </a:rPr>
              <a:t>We are not to harm our neighbors in any way,</a:t>
            </a:r>
          </a:p>
          <a:p>
            <a:pPr eaLnBrk="1" hangingPunct="1">
              <a:spcBef>
                <a:spcPct val="50000"/>
              </a:spcBef>
              <a:buClr>
                <a:srgbClr val="C90016"/>
              </a:buClr>
              <a:buFontTx/>
              <a:buAutoNum type="alphaUcPeriod"/>
            </a:pPr>
            <a:r>
              <a:rPr lang="en-US" sz="2400" b="0">
                <a:solidFill>
                  <a:schemeClr val="bg2"/>
                </a:solidFill>
                <a:latin typeface="Georgia" charset="0"/>
              </a:rPr>
              <a:t>We are to help our neighbors in all of their physical needs,</a:t>
            </a:r>
          </a:p>
          <a:p>
            <a:pPr eaLnBrk="1" hangingPunct="1">
              <a:spcBef>
                <a:spcPct val="50000"/>
              </a:spcBef>
              <a:buClr>
                <a:srgbClr val="C90016"/>
              </a:buClr>
              <a:buFontTx/>
              <a:buAutoNum type="alphaUcPeriod"/>
            </a:pPr>
            <a:r>
              <a:rPr lang="en-US" sz="2400" b="0">
                <a:solidFill>
                  <a:srgbClr val="C90016"/>
                </a:solidFill>
                <a:latin typeface="Georgia" charset="0"/>
              </a:rPr>
              <a:t>Both A &amp; B,</a:t>
            </a:r>
          </a:p>
          <a:p>
            <a:pPr eaLnBrk="1" hangingPunct="1">
              <a:spcBef>
                <a:spcPct val="50000"/>
              </a:spcBef>
              <a:buClr>
                <a:srgbClr val="C90016"/>
              </a:buClr>
              <a:buFontTx/>
              <a:buAutoNum type="alphaUcPeriod"/>
            </a:pPr>
            <a:r>
              <a:rPr lang="en-US" sz="2400" b="0">
                <a:solidFill>
                  <a:srgbClr val="E4E9E8"/>
                </a:solidFill>
                <a:latin typeface="Georgia" charset="0"/>
              </a:rPr>
              <a:t>We are to only harm our neighbors when we feel threatened by them</a:t>
            </a:r>
          </a:p>
        </p:txBody>
      </p:sp>
      <p:pic>
        <p:nvPicPr>
          <p:cNvPr id="32774"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dissolve">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0"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29700"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4102" name="Picture 5" descr="10C05CA"/>
          <p:cNvPicPr>
            <a:picLocks noChangeAspect="1" noChangeArrowheads="1"/>
          </p:cNvPicPr>
          <p:nvPr/>
        </p:nvPicPr>
        <p:blipFill>
          <a:blip r:embed="rId3">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A050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ssolve">
                                      <p:cBhvr>
                                        <p:cTn id="7"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622925"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3" name="Rectangle 3"/>
          <p:cNvSpPr>
            <a:spLocks noChangeArrowheads="1"/>
          </p:cNvSpPr>
          <p:nvPr/>
        </p:nvSpPr>
        <p:spPr bwMode="auto">
          <a:xfrm>
            <a:off x="6931025"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24" name="Text Box 4"/>
          <p:cNvSpPr txBox="1">
            <a:spLocks noChangeArrowheads="1"/>
          </p:cNvSpPr>
          <p:nvPr/>
        </p:nvSpPr>
        <p:spPr bwMode="auto">
          <a:xfrm rot="-5400000">
            <a:off x="3959226" y="2566987"/>
            <a:ext cx="5192712"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200" b="0">
                <a:solidFill>
                  <a:schemeClr val="bg1"/>
                </a:solidFill>
                <a:latin typeface="Trebuchet MS" charset="0"/>
              </a:rPr>
              <a:t>ten</a:t>
            </a:r>
            <a:r>
              <a:rPr lang="en-US" sz="4200">
                <a:solidFill>
                  <a:srgbClr val="FF7800"/>
                </a:solidFill>
                <a:latin typeface="Trebuchet MS" charset="0"/>
              </a:rPr>
              <a:t>commandments</a:t>
            </a:r>
          </a:p>
        </p:txBody>
      </p:sp>
      <p:sp>
        <p:nvSpPr>
          <p:cNvPr id="30725" name="Text Box 5"/>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30726" name="Picture 6" descr="10C05CA"/>
          <p:cNvPicPr>
            <a:picLocks noChangeAspect="1" noChangeArrowheads="1"/>
          </p:cNvPicPr>
          <p:nvPr/>
        </p:nvPicPr>
        <p:blipFill>
          <a:blip r:embed="rId4">
            <a:extLst>
              <a:ext uri="{28A0092B-C50C-407E-A947-70E740481C1C}">
                <a14:useLocalDpi xmlns:a14="http://schemas.microsoft.com/office/drawing/2010/main" val="0"/>
              </a:ext>
            </a:extLst>
          </a:blip>
          <a:srcRect l="19429" r="19429" b="7784"/>
          <a:stretch>
            <a:fillRect/>
          </a:stretch>
        </p:blipFill>
        <p:spPr bwMode="auto">
          <a:xfrm>
            <a:off x="6927850" y="3563938"/>
            <a:ext cx="1955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A0500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8" y="255588"/>
            <a:ext cx="524668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MI0146God'sFifth.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839200" y="71056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0728"/>
                                        </p:tgtEl>
                                      </p:cBhvr>
                                    </p:cmd>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30727"/>
                                        </p:tgtEl>
                                        <p:attrNameLst>
                                          <p:attrName>style.visibility</p:attrName>
                                        </p:attrNameLst>
                                      </p:cBhvr>
                                      <p:to>
                                        <p:strVal val="visible"/>
                                      </p:to>
                                    </p:set>
                                    <p:animEffect transition="in" filter="fade">
                                      <p:cBhvr>
                                        <p:cTn id="10" dur="1000"/>
                                        <p:tgtEl>
                                          <p:spTgt spid="30727"/>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0723"/>
                                        </p:tgtEl>
                                        <p:attrNameLst>
                                          <p:attrName>style.visibility</p:attrName>
                                        </p:attrNameLst>
                                      </p:cBhvr>
                                      <p:to>
                                        <p:strVal val="visible"/>
                                      </p:to>
                                    </p:set>
                                    <p:animEffect transition="in" filter="fade">
                                      <p:cBhvr>
                                        <p:cTn id="14" dur="1000"/>
                                        <p:tgtEl>
                                          <p:spTgt spid="30723"/>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0722"/>
                                        </p:tgtEl>
                                        <p:attrNameLst>
                                          <p:attrName>style.visibility</p:attrName>
                                        </p:attrNameLst>
                                      </p:cBhvr>
                                      <p:to>
                                        <p:strVal val="visible"/>
                                      </p:to>
                                    </p:set>
                                    <p:animEffect transition="in" filter="fade">
                                      <p:cBhvr>
                                        <p:cTn id="18" dur="1000"/>
                                        <p:tgtEl>
                                          <p:spTgt spid="30722"/>
                                        </p:tgtEl>
                                      </p:cBhvr>
                                    </p:animEffect>
                                  </p:childTnLst>
                                </p:cTn>
                              </p:par>
                              <p:par>
                                <p:cTn id="19" presetID="10" presetClass="entr" presetSubtype="0" fill="hold" nodeType="withEffect">
                                  <p:stCondLst>
                                    <p:cond delay="0"/>
                                  </p:stCondLst>
                                  <p:childTnLst>
                                    <p:set>
                                      <p:cBhvr>
                                        <p:cTn id="20" dur="1" fill="hold">
                                          <p:stCondLst>
                                            <p:cond delay="0"/>
                                          </p:stCondLst>
                                        </p:cTn>
                                        <p:tgtEl>
                                          <p:spTgt spid="30724"/>
                                        </p:tgtEl>
                                        <p:attrNameLst>
                                          <p:attrName>style.visibility</p:attrName>
                                        </p:attrNameLst>
                                      </p:cBhvr>
                                      <p:to>
                                        <p:strVal val="visible"/>
                                      </p:to>
                                    </p:set>
                                    <p:animEffect transition="in" filter="fade">
                                      <p:cBhvr>
                                        <p:cTn id="21" dur="1000"/>
                                        <p:tgtEl>
                                          <p:spTgt spid="30724"/>
                                        </p:tgtEl>
                                      </p:cBhvr>
                                    </p:animEffect>
                                  </p:childTnLst>
                                </p:cTn>
                              </p:par>
                            </p:childTnLst>
                          </p:cTn>
                        </p:par>
                        <p:par>
                          <p:cTn id="22" fill="hold" nodeType="afterGroup">
                            <p:stCondLst>
                              <p:cond delay="3000"/>
                            </p:stCondLst>
                            <p:childTnLst>
                              <p:par>
                                <p:cTn id="23" presetID="10" presetClass="entr" presetSubtype="0" fill="hold" nodeType="afterEffect">
                                  <p:stCondLst>
                                    <p:cond delay="0"/>
                                  </p:stCondLst>
                                  <p:childTnLst>
                                    <p:set>
                                      <p:cBhvr>
                                        <p:cTn id="24" dur="1" fill="hold">
                                          <p:stCondLst>
                                            <p:cond delay="0"/>
                                          </p:stCondLst>
                                        </p:cTn>
                                        <p:tgtEl>
                                          <p:spTgt spid="30726"/>
                                        </p:tgtEl>
                                        <p:attrNameLst>
                                          <p:attrName>style.visibility</p:attrName>
                                        </p:attrNameLst>
                                      </p:cBhvr>
                                      <p:to>
                                        <p:strVal val="visible"/>
                                      </p:to>
                                    </p:set>
                                    <p:animEffect transition="in" filter="fade">
                                      <p:cBhvr>
                                        <p:cTn id="25" dur="1000"/>
                                        <p:tgtEl>
                                          <p:spTgt spid="30726"/>
                                        </p:tgtEl>
                                      </p:cBhvr>
                                    </p:animEffect>
                                  </p:childTnLst>
                                </p:cTn>
                              </p:par>
                            </p:childTnLst>
                          </p:cTn>
                        </p:par>
                        <p:par>
                          <p:cTn id="26" fill="hold" nodeType="afterGroup">
                            <p:stCondLst>
                              <p:cond delay="4000"/>
                            </p:stCondLst>
                            <p:childTnLst>
                              <p:par>
                                <p:cTn id="27" presetID="9" presetClass="entr" presetSubtype="0" fill="hold" grpId="0" nodeType="afterEffect">
                                  <p:stCondLst>
                                    <p:cond delay="0"/>
                                  </p:stCondLst>
                                  <p:childTnLst>
                                    <p:set>
                                      <p:cBhvr>
                                        <p:cTn id="28" dur="1" fill="hold">
                                          <p:stCondLst>
                                            <p:cond delay="0"/>
                                          </p:stCondLst>
                                        </p:cTn>
                                        <p:tgtEl>
                                          <p:spTgt spid="30725"/>
                                        </p:tgtEl>
                                        <p:attrNameLst>
                                          <p:attrName>style.visibility</p:attrName>
                                        </p:attrNameLst>
                                      </p:cBhvr>
                                      <p:to>
                                        <p:strVal val="visible"/>
                                      </p:to>
                                    </p:set>
                                    <p:animEffect transition="in" filter="dissolve">
                                      <p:cBhvr>
                                        <p:cTn id="29"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
                <p:cTn id="30" fill="hold" display="0">
                  <p:stCondLst>
                    <p:cond delay="indefinite"/>
                  </p:stCondLst>
                  <p:endCondLst>
                    <p:cond evt="onPrev" delay="0">
                      <p:tgtEl>
                        <p:sldTgt/>
                      </p:tgtEl>
                    </p:cond>
                    <p:cond evt="onStopAudio" delay="0">
                      <p:tgtEl>
                        <p:sldTgt/>
                      </p:tgtEl>
                    </p:cond>
                  </p:endCondLst>
                </p:cTn>
                <p:tgtEl>
                  <p:spTgt spid="30728"/>
                </p:tgtEl>
              </p:cMediaNode>
            </p:audio>
          </p:childTnLst>
        </p:cTn>
      </p:par>
    </p:tnLst>
    <p:bldLst>
      <p:bldP spid="30722" grpId="0" animBg="1"/>
      <p:bldP spid="30723" grpId="0" animBg="1"/>
      <p:bldP spid="3072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7227888" y="1455738"/>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28000">
                <a:solidFill>
                  <a:schemeClr val="bg1"/>
                </a:solidFill>
                <a:latin typeface="Georgia" charset="0"/>
              </a:rPr>
              <a:t>„</a:t>
            </a:r>
          </a:p>
        </p:txBody>
      </p:sp>
      <p:sp>
        <p:nvSpPr>
          <p:cNvPr id="34819" name="Text Box 3"/>
          <p:cNvSpPr txBox="1">
            <a:spLocks noChangeArrowheads="1"/>
          </p:cNvSpPr>
          <p:nvPr/>
        </p:nvSpPr>
        <p:spPr bwMode="auto">
          <a:xfrm>
            <a:off x="1847850" y="-704850"/>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ja-JP" altLang="en-US" sz="28000">
                <a:solidFill>
                  <a:schemeClr val="bg1"/>
                </a:solidFill>
                <a:latin typeface="Georgia" charset="0"/>
              </a:rPr>
              <a:t>“</a:t>
            </a:r>
            <a:endParaRPr lang="en-US" sz="28000">
              <a:solidFill>
                <a:schemeClr val="bg1"/>
              </a:solidFill>
              <a:latin typeface="Georgia" charset="0"/>
            </a:endParaRPr>
          </a:p>
        </p:txBody>
      </p:sp>
      <p:sp>
        <p:nvSpPr>
          <p:cNvPr id="31748" name="Rectangle 4"/>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49" name="Text Box 5"/>
          <p:cNvSpPr txBox="1">
            <a:spLocks noChangeArrowheads="1"/>
          </p:cNvSpPr>
          <p:nvPr/>
        </p:nvSpPr>
        <p:spPr bwMode="auto">
          <a:xfrm rot="-5400000">
            <a:off x="-720725" y="2443163"/>
            <a:ext cx="51149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theme</a:t>
            </a:r>
            <a:r>
              <a:rPr lang="en-US" sz="5600">
                <a:solidFill>
                  <a:srgbClr val="C90016"/>
                </a:solidFill>
                <a:latin typeface="Trebuchet MS" charset="0"/>
              </a:rPr>
              <a:t>verse</a:t>
            </a:r>
          </a:p>
        </p:txBody>
      </p:sp>
      <p:sp>
        <p:nvSpPr>
          <p:cNvPr id="34822" name="Text Box 6"/>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31751" name="Text Box 7"/>
          <p:cNvSpPr txBox="1">
            <a:spLocks noChangeArrowheads="1"/>
          </p:cNvSpPr>
          <p:nvPr/>
        </p:nvSpPr>
        <p:spPr bwMode="auto">
          <a:xfrm>
            <a:off x="2197100" y="1909763"/>
            <a:ext cx="69469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You shall not murder.</a:t>
            </a:r>
          </a:p>
          <a:p>
            <a:pPr algn="ctr" eaLnBrk="1" hangingPunct="1">
              <a:spcBef>
                <a:spcPct val="50000"/>
              </a:spcBef>
            </a:pPr>
            <a:r>
              <a:rPr lang="en-US" sz="3600" b="0">
                <a:latin typeface="Georgia" charset="0"/>
              </a:rPr>
              <a:t>Exodus 20:13</a:t>
            </a:r>
          </a:p>
        </p:txBody>
      </p:sp>
      <p:sp>
        <p:nvSpPr>
          <p:cNvPr id="31752"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9"/>
                                        </p:tgtEl>
                                        <p:attrNameLst>
                                          <p:attrName>style.visibility</p:attrName>
                                        </p:attrNameLst>
                                      </p:cBhvr>
                                      <p:to>
                                        <p:strVal val="visible"/>
                                      </p:to>
                                    </p:set>
                                    <p:animEffect transition="in" filter="fade">
                                      <p:cBhvr>
                                        <p:cTn id="10" dur="1000"/>
                                        <p:tgtEl>
                                          <p:spTgt spid="31749"/>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1751">
                                            <p:txEl>
                                              <p:pRg st="0" end="0"/>
                                            </p:txEl>
                                          </p:spTgt>
                                        </p:tgtEl>
                                        <p:attrNameLst>
                                          <p:attrName>style.visibility</p:attrName>
                                        </p:attrNameLst>
                                      </p:cBhvr>
                                      <p:to>
                                        <p:strVal val="visible"/>
                                      </p:to>
                                    </p:set>
                                    <p:animEffect transition="in" filter="fade">
                                      <p:cBhvr>
                                        <p:cTn id="14" dur="1000"/>
                                        <p:tgtEl>
                                          <p:spTgt spid="31751">
                                            <p:txEl>
                                              <p:pRg st="0" end="0"/>
                                            </p:txEl>
                                          </p:spTgt>
                                        </p:tgtEl>
                                      </p:cBhvr>
                                    </p:animEffect>
                                  </p:childTnLst>
                                </p:cTn>
                              </p:par>
                            </p:childTnLst>
                          </p:cTn>
                        </p:par>
                        <p:par>
                          <p:cTn id="15" fill="hold" nodeType="afterGroup">
                            <p:stCondLst>
                              <p:cond delay="2000"/>
                            </p:stCondLst>
                            <p:childTnLst>
                              <p:par>
                                <p:cTn id="16" presetID="10" presetClass="entr" presetSubtype="0" fill="hold" nodeType="afterEffect">
                                  <p:stCondLst>
                                    <p:cond delay="0"/>
                                  </p:stCondLst>
                                  <p:childTnLst>
                                    <p:set>
                                      <p:cBhvr>
                                        <p:cTn id="17" dur="1" fill="hold">
                                          <p:stCondLst>
                                            <p:cond delay="0"/>
                                          </p:stCondLst>
                                        </p:cTn>
                                        <p:tgtEl>
                                          <p:spTgt spid="31751">
                                            <p:txEl>
                                              <p:pRg st="1" end="1"/>
                                            </p:txEl>
                                          </p:spTgt>
                                        </p:tgtEl>
                                        <p:attrNameLst>
                                          <p:attrName>style.visibility</p:attrName>
                                        </p:attrNameLst>
                                      </p:cBhvr>
                                      <p:to>
                                        <p:strVal val="visible"/>
                                      </p:to>
                                    </p:set>
                                    <p:animEffect transition="in" filter="fade">
                                      <p:cBhvr>
                                        <p:cTn id="18" dur="1000"/>
                                        <p:tgtEl>
                                          <p:spTgt spid="31751">
                                            <p:txEl>
                                              <p:pRg st="1" end="1"/>
                                            </p:txEl>
                                          </p:spTgt>
                                        </p:tgtEl>
                                      </p:cBhvr>
                                    </p:animEffect>
                                  </p:childTnLst>
                                </p:cTn>
                              </p:par>
                            </p:childTnLst>
                          </p:cTn>
                        </p:par>
                        <p:par>
                          <p:cTn id="19" fill="hold" nodeType="afterGroup">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31752"/>
                                        </p:tgtEl>
                                        <p:attrNameLst>
                                          <p:attrName>style.visibility</p:attrName>
                                        </p:attrNameLst>
                                      </p:cBhvr>
                                      <p:to>
                                        <p:strVal val="visible"/>
                                      </p:to>
                                    </p:set>
                                    <p:animEffect transition="in" filter="dissolve">
                                      <p:cBhvr>
                                        <p:cTn id="22"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49" grpId="0"/>
      <p:bldP spid="31751" grpId="0" build="p" advAuto="0"/>
      <p:bldP spid="3175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1" name="AutoShape 3"/>
          <p:cNvSpPr>
            <a:spLocks noChangeArrowheads="1"/>
          </p:cNvSpPr>
          <p:nvPr/>
        </p:nvSpPr>
        <p:spPr bwMode="auto">
          <a:xfrm>
            <a:off x="4038600" y="304800"/>
            <a:ext cx="4648200" cy="3505200"/>
          </a:xfrm>
          <a:prstGeom prst="wedgeEllipseCallout">
            <a:avLst>
              <a:gd name="adj1" fmla="val -51435"/>
              <a:gd name="adj2" fmla="val 56343"/>
            </a:avLst>
          </a:prstGeom>
          <a:solidFill>
            <a:schemeClr val="bg1"/>
          </a:solidFill>
          <a:ln w="9525">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endParaRPr lang="en-US" sz="2400" b="0">
              <a:latin typeface="Times" charset="0"/>
            </a:endParaRPr>
          </a:p>
        </p:txBody>
      </p:sp>
      <p:pic>
        <p:nvPicPr>
          <p:cNvPr id="32772" name="Picture 4" descr="C050194_pane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352550"/>
            <a:ext cx="58229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4686300" y="606425"/>
            <a:ext cx="36576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3600" b="0">
                <a:latin typeface="Trebuchet MS" charset="0"/>
              </a:rPr>
              <a:t>This is a decent,     God-fearing country. We don</a:t>
            </a:r>
            <a:r>
              <a:rPr lang="ja-JP" altLang="en-US" sz="3600" b="0">
                <a:latin typeface="Trebuchet MS" charset="0"/>
              </a:rPr>
              <a:t>’</a:t>
            </a:r>
            <a:r>
              <a:rPr lang="en-US" sz="3600" b="0">
                <a:latin typeface="Trebuchet MS" charset="0"/>
              </a:rPr>
              <a:t>t allow any murders here. </a:t>
            </a:r>
          </a:p>
        </p:txBody>
      </p:sp>
      <p:grpSp>
        <p:nvGrpSpPr>
          <p:cNvPr id="35846" name="Group 6"/>
          <p:cNvGrpSpPr>
            <a:grpSpLocks/>
          </p:cNvGrpSpPr>
          <p:nvPr/>
        </p:nvGrpSpPr>
        <p:grpSpPr bwMode="auto">
          <a:xfrm>
            <a:off x="8551863" y="0"/>
            <a:ext cx="663575" cy="6858000"/>
            <a:chOff x="5387" y="0"/>
            <a:chExt cx="418" cy="4320"/>
          </a:xfrm>
        </p:grpSpPr>
        <p:sp>
          <p:nvSpPr>
            <p:cNvPr id="35853" name="Rectangle 7"/>
            <p:cNvSpPr>
              <a:spLocks noChangeArrowheads="1"/>
            </p:cNvSpPr>
            <p:nvPr/>
          </p:nvSpPr>
          <p:spPr bwMode="auto">
            <a:xfrm>
              <a:off x="5387" y="0"/>
              <a:ext cx="373" cy="4320"/>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854" name="Text Box 8"/>
            <p:cNvSpPr txBox="1">
              <a:spLocks noChangeArrowheads="1"/>
            </p:cNvSpPr>
            <p:nvPr/>
          </p:nvSpPr>
          <p:spPr bwMode="auto">
            <a:xfrm rot="-5400000">
              <a:off x="3456" y="1970"/>
              <a:ext cx="429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200" b="0">
                  <a:solidFill>
                    <a:schemeClr val="bg1"/>
                  </a:solidFill>
                  <a:latin typeface="Trebuchet MS" charset="0"/>
                </a:rPr>
                <a:t>fink</a:t>
              </a:r>
              <a:r>
                <a:rPr lang="en-US" sz="4200">
                  <a:solidFill>
                    <a:srgbClr val="FF7800"/>
                  </a:solidFill>
                  <a:latin typeface="Trebuchet MS" charset="0"/>
                </a:rPr>
                <a:t>toon</a:t>
              </a:r>
            </a:p>
          </p:txBody>
        </p:sp>
      </p:grpSp>
      <p:sp>
        <p:nvSpPr>
          <p:cNvPr id="32777" name="AutoShape 9"/>
          <p:cNvSpPr>
            <a:spLocks noChangeArrowheads="1"/>
          </p:cNvSpPr>
          <p:nvPr/>
        </p:nvSpPr>
        <p:spPr bwMode="auto">
          <a:xfrm>
            <a:off x="4019550" y="304800"/>
            <a:ext cx="4648200" cy="3505200"/>
          </a:xfrm>
          <a:prstGeom prst="wedgeEllipseCallout">
            <a:avLst>
              <a:gd name="adj1" fmla="val -50616"/>
              <a:gd name="adj2" fmla="val 54708"/>
            </a:avLst>
          </a:prstGeom>
          <a:solidFill>
            <a:schemeClr val="bg1"/>
          </a:solidFill>
          <a:ln w="9525">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endParaRPr lang="en-US" sz="2400" b="0">
              <a:latin typeface="Times" charset="0"/>
            </a:endParaRPr>
          </a:p>
        </p:txBody>
      </p:sp>
      <p:sp>
        <p:nvSpPr>
          <p:cNvPr id="32778" name="Rectangle 10"/>
          <p:cNvSpPr>
            <a:spLocks noChangeArrowheads="1"/>
          </p:cNvSpPr>
          <p:nvPr/>
        </p:nvSpPr>
        <p:spPr bwMode="auto">
          <a:xfrm>
            <a:off x="4610100" y="838200"/>
            <a:ext cx="335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r>
              <a:rPr lang="en-US" sz="3200" b="0">
                <a:latin typeface="Trebuchet MS" charset="0"/>
              </a:rPr>
              <a:t>And if you break this little rule…</a:t>
            </a:r>
          </a:p>
        </p:txBody>
      </p:sp>
      <p:sp>
        <p:nvSpPr>
          <p:cNvPr id="32779" name="Text Box 11"/>
          <p:cNvSpPr txBox="1">
            <a:spLocks noChangeArrowheads="1"/>
          </p:cNvSpPr>
          <p:nvPr/>
        </p:nvSpPr>
        <p:spPr bwMode="auto">
          <a:xfrm>
            <a:off x="4533900" y="2114550"/>
            <a:ext cx="3657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4800" b="0">
                <a:latin typeface="Trebuchet MS" charset="0"/>
              </a:rPr>
              <a:t>We kill you.</a:t>
            </a:r>
            <a:endParaRPr lang="en-US" sz="3600" b="0">
              <a:latin typeface="Trebuchet MS" charset="0"/>
            </a:endParaRPr>
          </a:p>
        </p:txBody>
      </p:sp>
      <p:pic>
        <p:nvPicPr>
          <p:cNvPr id="32780" name="Picture 12" descr="C050194_panel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0" y="2908300"/>
            <a:ext cx="3910013"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Text Box 13"/>
          <p:cNvSpPr txBox="1">
            <a:spLocks noChangeArrowheads="1"/>
          </p:cNvSpPr>
          <p:nvPr/>
        </p:nvSpPr>
        <p:spPr bwMode="auto">
          <a:xfrm>
            <a:off x="7286625" y="6613525"/>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latin typeface="Trebuchet MS" charset="0"/>
              </a:rPr>
              <a:t>(Click to continue)</a:t>
            </a:r>
          </a:p>
        </p:txBody>
      </p:sp>
      <p:pic>
        <p:nvPicPr>
          <p:cNvPr id="32782" name="Picture 14"/>
          <p:cNvPicPr>
            <a:picLocks noChangeAspect="1" noChangeArrowheads="1"/>
          </p:cNvPicPr>
          <p:nvPr/>
        </p:nvPicPr>
        <p:blipFill>
          <a:blip r:embed="rId4">
            <a:extLst>
              <a:ext uri="{28A0092B-C50C-407E-A947-70E740481C1C}">
                <a14:useLocalDpi xmlns:a14="http://schemas.microsoft.com/office/drawing/2010/main" val="0"/>
              </a:ext>
            </a:extLst>
          </a:blip>
          <a:srcRect l="27142" t="32259" r="17143"/>
          <a:stretch>
            <a:fillRect/>
          </a:stretch>
        </p:blipFill>
        <p:spPr bwMode="auto">
          <a:xfrm>
            <a:off x="285750" y="6076950"/>
            <a:ext cx="99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advTm="1500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fade">
                                      <p:cBhvr>
                                        <p:cTn id="7" dur="500"/>
                                        <p:tgtEl>
                                          <p:spTgt spid="3277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771"/>
                                        </p:tgtEl>
                                        <p:attrNameLst>
                                          <p:attrName>style.visibility</p:attrName>
                                        </p:attrNameLst>
                                      </p:cBhvr>
                                      <p:to>
                                        <p:strVal val="visible"/>
                                      </p:to>
                                    </p:set>
                                    <p:animEffect transition="in" filter="fade">
                                      <p:cBhvr>
                                        <p:cTn id="11" dur="500"/>
                                        <p:tgtEl>
                                          <p:spTgt spid="3277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773">
                                            <p:txEl>
                                              <p:pRg st="0" end="0"/>
                                            </p:txEl>
                                          </p:spTgt>
                                        </p:tgtEl>
                                        <p:attrNameLst>
                                          <p:attrName>style.visibility</p:attrName>
                                        </p:attrNameLst>
                                      </p:cBhvr>
                                      <p:to>
                                        <p:strVal val="visible"/>
                                      </p:to>
                                    </p:set>
                                    <p:animEffect transition="in" filter="fade">
                                      <p:cBhvr>
                                        <p:cTn id="15" dur="500"/>
                                        <p:tgtEl>
                                          <p:spTgt spid="32773">
                                            <p:txEl>
                                              <p:pRg st="0" end="0"/>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5000"/>
                                  </p:stCondLst>
                                  <p:childTnLst>
                                    <p:set>
                                      <p:cBhvr>
                                        <p:cTn id="18" dur="1" fill="hold">
                                          <p:stCondLst>
                                            <p:cond delay="0"/>
                                          </p:stCondLst>
                                        </p:cTn>
                                        <p:tgtEl>
                                          <p:spTgt spid="32777"/>
                                        </p:tgtEl>
                                        <p:attrNameLst>
                                          <p:attrName>style.visibility</p:attrName>
                                        </p:attrNameLst>
                                      </p:cBhvr>
                                      <p:to>
                                        <p:strVal val="visible"/>
                                      </p:to>
                                    </p:set>
                                    <p:animEffect transition="in" filter="fade">
                                      <p:cBhvr>
                                        <p:cTn id="19" dur="500"/>
                                        <p:tgtEl>
                                          <p:spTgt spid="32777"/>
                                        </p:tgtEl>
                                      </p:cBhvr>
                                    </p:animEffect>
                                  </p:childTnLst>
                                </p:cTn>
                              </p:par>
                            </p:childTnLst>
                          </p:cTn>
                        </p:par>
                        <p:par>
                          <p:cTn id="20" fill="hold" nodeType="afterGroup">
                            <p:stCondLst>
                              <p:cond delay="7000"/>
                            </p:stCondLst>
                            <p:childTnLst>
                              <p:par>
                                <p:cTn id="21" presetID="10" presetClass="entr" presetSubtype="0" fill="hold" grpId="0" nodeType="afterEffect">
                                  <p:stCondLst>
                                    <p:cond delay="0"/>
                                  </p:stCondLst>
                                  <p:childTnLst>
                                    <p:set>
                                      <p:cBhvr>
                                        <p:cTn id="22" dur="1" fill="hold">
                                          <p:stCondLst>
                                            <p:cond delay="0"/>
                                          </p:stCondLst>
                                        </p:cTn>
                                        <p:tgtEl>
                                          <p:spTgt spid="32778"/>
                                        </p:tgtEl>
                                        <p:attrNameLst>
                                          <p:attrName>style.visibility</p:attrName>
                                        </p:attrNameLst>
                                      </p:cBhvr>
                                      <p:to>
                                        <p:strVal val="visible"/>
                                      </p:to>
                                    </p:set>
                                    <p:animEffect transition="in" filter="fade">
                                      <p:cBhvr>
                                        <p:cTn id="23" dur="500"/>
                                        <p:tgtEl>
                                          <p:spTgt spid="32778"/>
                                        </p:tgtEl>
                                      </p:cBhvr>
                                    </p:animEffect>
                                  </p:childTnLst>
                                </p:cTn>
                              </p:par>
                            </p:childTnLst>
                          </p:cTn>
                        </p:par>
                        <p:par>
                          <p:cTn id="24" fill="hold" nodeType="afterGroup">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32779"/>
                                        </p:tgtEl>
                                        <p:attrNameLst>
                                          <p:attrName>style.visibility</p:attrName>
                                        </p:attrNameLst>
                                      </p:cBhvr>
                                      <p:to>
                                        <p:strVal val="visible"/>
                                      </p:to>
                                    </p:set>
                                    <p:animEffect transition="in" filter="fade">
                                      <p:cBhvr>
                                        <p:cTn id="27" dur="500"/>
                                        <p:tgtEl>
                                          <p:spTgt spid="32779"/>
                                        </p:tgtEl>
                                      </p:cBhvr>
                                    </p:animEffect>
                                  </p:childTnLst>
                                </p:cTn>
                              </p:par>
                            </p:childTnLst>
                          </p:cTn>
                        </p:par>
                        <p:par>
                          <p:cTn id="28" fill="hold" nodeType="afterGroup">
                            <p:stCondLst>
                              <p:cond delay="9000"/>
                            </p:stCondLst>
                            <p:childTnLst>
                              <p:par>
                                <p:cTn id="29" presetID="2" presetClass="entr" presetSubtype="1" fill="hold" nodeType="afterEffect">
                                  <p:stCondLst>
                                    <p:cond delay="0"/>
                                  </p:stCondLst>
                                  <p:childTnLst>
                                    <p:set>
                                      <p:cBhvr>
                                        <p:cTn id="30" dur="1" fill="hold">
                                          <p:stCondLst>
                                            <p:cond delay="0"/>
                                          </p:stCondLst>
                                        </p:cTn>
                                        <p:tgtEl>
                                          <p:spTgt spid="32780"/>
                                        </p:tgtEl>
                                        <p:attrNameLst>
                                          <p:attrName>style.visibility</p:attrName>
                                        </p:attrNameLst>
                                      </p:cBhvr>
                                      <p:to>
                                        <p:strVal val="visible"/>
                                      </p:to>
                                    </p:set>
                                    <p:anim calcmode="lin" valueType="num">
                                      <p:cBhvr additive="base">
                                        <p:cTn id="31" dur="500" fill="hold"/>
                                        <p:tgtEl>
                                          <p:spTgt spid="32780"/>
                                        </p:tgtEl>
                                        <p:attrNameLst>
                                          <p:attrName>ppt_x</p:attrName>
                                        </p:attrNameLst>
                                      </p:cBhvr>
                                      <p:tavLst>
                                        <p:tav tm="0">
                                          <p:val>
                                            <p:strVal val="#ppt_x"/>
                                          </p:val>
                                        </p:tav>
                                        <p:tav tm="100000">
                                          <p:val>
                                            <p:strVal val="#ppt_x"/>
                                          </p:val>
                                        </p:tav>
                                      </p:tavLst>
                                    </p:anim>
                                    <p:anim calcmode="lin" valueType="num">
                                      <p:cBhvr additive="base">
                                        <p:cTn id="32" dur="500" fill="hold"/>
                                        <p:tgtEl>
                                          <p:spTgt spid="32780"/>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9500"/>
                            </p:stCondLst>
                            <p:childTnLst>
                              <p:par>
                                <p:cTn id="34" presetID="22" presetClass="entr" presetSubtype="8" fill="hold" nodeType="afterEffect">
                                  <p:stCondLst>
                                    <p:cond delay="0"/>
                                  </p:stCondLst>
                                  <p:childTnLst>
                                    <p:set>
                                      <p:cBhvr>
                                        <p:cTn id="35" dur="1" fill="hold">
                                          <p:stCondLst>
                                            <p:cond delay="0"/>
                                          </p:stCondLst>
                                        </p:cTn>
                                        <p:tgtEl>
                                          <p:spTgt spid="32782"/>
                                        </p:tgtEl>
                                        <p:attrNameLst>
                                          <p:attrName>style.visibility</p:attrName>
                                        </p:attrNameLst>
                                      </p:cBhvr>
                                      <p:to>
                                        <p:strVal val="visible"/>
                                      </p:to>
                                    </p:set>
                                    <p:animEffect transition="in" filter="wipe(left)">
                                      <p:cBhvr>
                                        <p:cTn id="36" dur="500"/>
                                        <p:tgtEl>
                                          <p:spTgt spid="32782"/>
                                        </p:tgtEl>
                                      </p:cBhvr>
                                    </p:animEffect>
                                  </p:childTnLst>
                                </p:cTn>
                              </p:par>
                            </p:childTnLst>
                          </p:cTn>
                        </p:par>
                        <p:par>
                          <p:cTn id="37" fill="hold" nodeType="afterGroup">
                            <p:stCondLst>
                              <p:cond delay="10000"/>
                            </p:stCondLst>
                            <p:childTnLst>
                              <p:par>
                                <p:cTn id="38" presetID="9" presetClass="entr" presetSubtype="0" fill="hold" grpId="0" nodeType="afterEffect">
                                  <p:stCondLst>
                                    <p:cond delay="0"/>
                                  </p:stCondLst>
                                  <p:childTnLst>
                                    <p:set>
                                      <p:cBhvr>
                                        <p:cTn id="39" dur="1" fill="hold">
                                          <p:stCondLst>
                                            <p:cond delay="0"/>
                                          </p:stCondLst>
                                        </p:cTn>
                                        <p:tgtEl>
                                          <p:spTgt spid="32781"/>
                                        </p:tgtEl>
                                        <p:attrNameLst>
                                          <p:attrName>style.visibility</p:attrName>
                                        </p:attrNameLst>
                                      </p:cBhvr>
                                      <p:to>
                                        <p:strVal val="visible"/>
                                      </p:to>
                                    </p:set>
                                    <p:animEffect transition="in" filter="dissolve">
                                      <p:cBhvr>
                                        <p:cTn id="40"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autoUpdateAnimBg="0"/>
      <p:bldP spid="32773" grpId="0" build="p" autoUpdateAnimBg="0" advAuto="0"/>
      <p:bldP spid="32777" grpId="0" animBg="1" autoUpdateAnimBg="0"/>
      <p:bldP spid="32778" grpId="0" autoUpdateAnimBg="0"/>
      <p:bldP spid="32779" grpId="0" autoUpdateAnimBg="0"/>
      <p:bldP spid="3278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7227888" y="1455738"/>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28000">
                <a:solidFill>
                  <a:schemeClr val="bg1"/>
                </a:solidFill>
                <a:latin typeface="Georgia" charset="0"/>
              </a:rPr>
              <a:t>„</a:t>
            </a:r>
          </a:p>
        </p:txBody>
      </p:sp>
      <p:sp>
        <p:nvSpPr>
          <p:cNvPr id="36867" name="Text Box 3"/>
          <p:cNvSpPr txBox="1">
            <a:spLocks noChangeArrowheads="1"/>
          </p:cNvSpPr>
          <p:nvPr/>
        </p:nvSpPr>
        <p:spPr bwMode="auto">
          <a:xfrm>
            <a:off x="1847850" y="-704850"/>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ja-JP" altLang="en-US" sz="28000">
                <a:solidFill>
                  <a:schemeClr val="bg1"/>
                </a:solidFill>
                <a:latin typeface="Georgia" charset="0"/>
              </a:rPr>
              <a:t>“</a:t>
            </a:r>
            <a:endParaRPr lang="en-US" sz="28000">
              <a:solidFill>
                <a:schemeClr val="bg1"/>
              </a:solidFill>
              <a:latin typeface="Georgia" charset="0"/>
            </a:endParaRPr>
          </a:p>
        </p:txBody>
      </p:sp>
      <p:sp>
        <p:nvSpPr>
          <p:cNvPr id="33796" name="Rectangle 4"/>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797" name="Text Box 5"/>
          <p:cNvSpPr txBox="1">
            <a:spLocks noChangeArrowheads="1"/>
          </p:cNvSpPr>
          <p:nvPr/>
        </p:nvSpPr>
        <p:spPr bwMode="auto">
          <a:xfrm rot="-5400000">
            <a:off x="-772319" y="2491582"/>
            <a:ext cx="5114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200" b="0">
                <a:solidFill>
                  <a:schemeClr val="bg1"/>
                </a:solidFill>
                <a:latin typeface="Trebuchet MS" charset="0"/>
              </a:rPr>
              <a:t>remember</a:t>
            </a:r>
            <a:r>
              <a:rPr lang="en-US" sz="5200">
                <a:solidFill>
                  <a:schemeClr val="bg2"/>
                </a:solidFill>
                <a:latin typeface="Trebuchet MS" charset="0"/>
              </a:rPr>
              <a:t>1</a:t>
            </a:r>
            <a:r>
              <a:rPr lang="en-US" sz="5200">
                <a:solidFill>
                  <a:srgbClr val="C90016"/>
                </a:solidFill>
                <a:latin typeface="Trebuchet MS" charset="0"/>
              </a:rPr>
              <a:t>thing</a:t>
            </a:r>
          </a:p>
        </p:txBody>
      </p:sp>
      <p:sp>
        <p:nvSpPr>
          <p:cNvPr id="36870" name="Text Box 6"/>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33799" name="Text Box 7"/>
          <p:cNvSpPr txBox="1">
            <a:spLocks noChangeArrowheads="1"/>
          </p:cNvSpPr>
          <p:nvPr/>
        </p:nvSpPr>
        <p:spPr bwMode="auto">
          <a:xfrm>
            <a:off x="2025650" y="461963"/>
            <a:ext cx="6946900"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The Almighty God who created us commands that we do not kill, harm or injure others in any way.</a:t>
            </a:r>
          </a:p>
          <a:p>
            <a:pPr algn="ctr" eaLnBrk="1" hangingPunct="1">
              <a:spcBef>
                <a:spcPct val="50000"/>
              </a:spcBef>
            </a:pPr>
            <a:r>
              <a:rPr lang="en-US" sz="4200" b="0">
                <a:solidFill>
                  <a:srgbClr val="C90016"/>
                </a:solidFill>
                <a:latin typeface="Georgia" charset="0"/>
              </a:rPr>
              <a:t>This God desires that we help others in all of their physical needs.</a:t>
            </a:r>
          </a:p>
        </p:txBody>
      </p:sp>
      <p:sp>
        <p:nvSpPr>
          <p:cNvPr id="33800"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1000"/>
                                        <p:tgtEl>
                                          <p:spTgt spid="337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fade">
                                      <p:cBhvr>
                                        <p:cTn id="10" dur="1000"/>
                                        <p:tgtEl>
                                          <p:spTgt spid="33797"/>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3799">
                                            <p:txEl>
                                              <p:pRg st="0" end="0"/>
                                            </p:txEl>
                                          </p:spTgt>
                                        </p:tgtEl>
                                        <p:attrNameLst>
                                          <p:attrName>style.visibility</p:attrName>
                                        </p:attrNameLst>
                                      </p:cBhvr>
                                      <p:to>
                                        <p:strVal val="visible"/>
                                      </p:to>
                                    </p:set>
                                    <p:animEffect transition="in" filter="fade">
                                      <p:cBhvr>
                                        <p:cTn id="14" dur="1000"/>
                                        <p:tgtEl>
                                          <p:spTgt spid="33799">
                                            <p:txEl>
                                              <p:pRg st="0" end="0"/>
                                            </p:txEl>
                                          </p:spTgt>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33799">
                                            <p:txEl>
                                              <p:pRg st="1" end="1"/>
                                            </p:txEl>
                                          </p:spTgt>
                                        </p:tgtEl>
                                        <p:attrNameLst>
                                          <p:attrName>style.visibility</p:attrName>
                                        </p:attrNameLst>
                                      </p:cBhvr>
                                      <p:to>
                                        <p:strVal val="visible"/>
                                      </p:to>
                                    </p:set>
                                    <p:animEffect transition="in" filter="fade">
                                      <p:cBhvr>
                                        <p:cTn id="18" dur="1000"/>
                                        <p:tgtEl>
                                          <p:spTgt spid="33799">
                                            <p:txEl>
                                              <p:pRg st="1" end="1"/>
                                            </p:txEl>
                                          </p:spTgt>
                                        </p:tgtEl>
                                      </p:cBhvr>
                                    </p:animEffect>
                                  </p:childTnLst>
                                </p:cTn>
                              </p:par>
                            </p:childTnLst>
                          </p:cTn>
                        </p:par>
                        <p:par>
                          <p:cTn id="19" fill="hold" nodeType="afterGroup">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33800"/>
                                        </p:tgtEl>
                                        <p:attrNameLst>
                                          <p:attrName>style.visibility</p:attrName>
                                        </p:attrNameLst>
                                      </p:cBhvr>
                                      <p:to>
                                        <p:strVal val="visible"/>
                                      </p:to>
                                    </p:set>
                                    <p:animEffect transition="in" filter="dissolve">
                                      <p:cBhvr>
                                        <p:cTn id="22"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797" grpId="0"/>
      <p:bldP spid="33799" grpId="0" build="p" advAuto="0"/>
      <p:bldP spid="3380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5622925"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71" name="Rectangle 3"/>
          <p:cNvSpPr>
            <a:spLocks noChangeArrowheads="1"/>
          </p:cNvSpPr>
          <p:nvPr/>
        </p:nvSpPr>
        <p:spPr bwMode="auto">
          <a:xfrm>
            <a:off x="6931025"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72" name="Text Box 4"/>
          <p:cNvSpPr txBox="1">
            <a:spLocks noChangeArrowheads="1"/>
          </p:cNvSpPr>
          <p:nvPr/>
        </p:nvSpPr>
        <p:spPr bwMode="auto">
          <a:xfrm rot="-5400000">
            <a:off x="3926681" y="2474119"/>
            <a:ext cx="51927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announcements</a:t>
            </a:r>
            <a:endParaRPr lang="en-US" sz="5600">
              <a:solidFill>
                <a:srgbClr val="FF7800"/>
              </a:solidFill>
              <a:latin typeface="Trebuchet MS" charset="0"/>
            </a:endParaRPr>
          </a:p>
        </p:txBody>
      </p:sp>
      <p:sp>
        <p:nvSpPr>
          <p:cNvPr id="7173" name="Text Box 5"/>
          <p:cNvSpPr txBox="1">
            <a:spLocks noChangeArrowheads="1"/>
          </p:cNvSpPr>
          <p:nvPr/>
        </p:nvSpPr>
        <p:spPr bwMode="auto">
          <a:xfrm>
            <a:off x="6854825" y="2582863"/>
            <a:ext cx="2609850"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lnSpc>
                <a:spcPct val="90000"/>
              </a:lnSpc>
            </a:pPr>
            <a:r>
              <a:rPr lang="en-US" sz="1700" b="0">
                <a:solidFill>
                  <a:srgbClr val="FFD42F"/>
                </a:solidFill>
                <a:latin typeface="Trebuchet MS" charset="0"/>
              </a:rPr>
              <a:t>presented by:</a:t>
            </a:r>
          </a:p>
          <a:p>
            <a:pPr eaLnBrk="1" hangingPunct="1">
              <a:lnSpc>
                <a:spcPct val="90000"/>
              </a:lnSpc>
            </a:pPr>
            <a:r>
              <a:rPr lang="en-US" sz="2400">
                <a:solidFill>
                  <a:schemeClr val="bg1"/>
                </a:solidFill>
                <a:latin typeface="Trebuchet MS" charset="0"/>
              </a:rPr>
              <a:t>Your</a:t>
            </a:r>
          </a:p>
          <a:p>
            <a:pPr eaLnBrk="1" hangingPunct="1">
              <a:lnSpc>
                <a:spcPct val="90000"/>
              </a:lnSpc>
            </a:pPr>
            <a:r>
              <a:rPr lang="en-US" sz="2400">
                <a:solidFill>
                  <a:schemeClr val="bg1"/>
                </a:solidFill>
                <a:latin typeface="Trebuchet MS" charset="0"/>
              </a:rPr>
              <a:t>Name</a:t>
            </a:r>
          </a:p>
        </p:txBody>
      </p:sp>
      <p:sp>
        <p:nvSpPr>
          <p:cNvPr id="7174" name="Text Box 6"/>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7175" name="Picture 7" descr="10C05CA"/>
          <p:cNvPicPr>
            <a:picLocks noChangeAspect="1" noChangeArrowheads="1"/>
          </p:cNvPicPr>
          <p:nvPr/>
        </p:nvPicPr>
        <p:blipFill>
          <a:blip r:embed="rId2">
            <a:extLst>
              <a:ext uri="{28A0092B-C50C-407E-A947-70E740481C1C}">
                <a14:useLocalDpi xmlns:a14="http://schemas.microsoft.com/office/drawing/2010/main" val="0"/>
              </a:ext>
            </a:extLst>
          </a:blip>
          <a:srcRect l="19429" r="19429" b="7784"/>
          <a:stretch>
            <a:fillRect/>
          </a:stretch>
        </p:blipFill>
        <p:spPr bwMode="auto">
          <a:xfrm>
            <a:off x="6927850" y="3563938"/>
            <a:ext cx="1955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524668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1000"/>
                                        <p:tgtEl>
                                          <p:spTgt spid="717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1000"/>
                                        <p:tgtEl>
                                          <p:spTgt spid="717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172"/>
                                        </p:tgtEl>
                                        <p:attrNameLst>
                                          <p:attrName>style.visibility</p:attrName>
                                        </p:attrNameLst>
                                      </p:cBhvr>
                                      <p:to>
                                        <p:strVal val="visible"/>
                                      </p:to>
                                    </p:set>
                                    <p:animEffect transition="in" filter="fade">
                                      <p:cBhvr>
                                        <p:cTn id="14" dur="1000"/>
                                        <p:tgtEl>
                                          <p:spTgt spid="7172"/>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1000"/>
                                        <p:tgtEl>
                                          <p:spTgt spid="717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fade">
                                      <p:cBhvr>
                                        <p:cTn id="21" dur="1000"/>
                                        <p:tgtEl>
                                          <p:spTgt spid="7173"/>
                                        </p:tgtEl>
                                      </p:cBhvr>
                                    </p:animEffect>
                                  </p:childTnLst>
                                </p:cTn>
                              </p:par>
                            </p:childTnLst>
                          </p:cTn>
                        </p:par>
                        <p:par>
                          <p:cTn id="22" fill="hold" nodeType="afterGroup">
                            <p:stCondLst>
                              <p:cond delay="3000"/>
                            </p:stCondLst>
                            <p:childTnLst>
                              <p:par>
                                <p:cTn id="23" presetID="10" presetClass="entr" presetSubtype="0" fill="hold" nodeType="afterEffect">
                                  <p:stCondLst>
                                    <p:cond delay="0"/>
                                  </p:stCondLst>
                                  <p:childTnLst>
                                    <p:set>
                                      <p:cBhvr>
                                        <p:cTn id="24" dur="1" fill="hold">
                                          <p:stCondLst>
                                            <p:cond delay="0"/>
                                          </p:stCondLst>
                                        </p:cTn>
                                        <p:tgtEl>
                                          <p:spTgt spid="7175"/>
                                        </p:tgtEl>
                                        <p:attrNameLst>
                                          <p:attrName>style.visibility</p:attrName>
                                        </p:attrNameLst>
                                      </p:cBhvr>
                                      <p:to>
                                        <p:strVal val="visible"/>
                                      </p:to>
                                    </p:set>
                                    <p:animEffect transition="in" filter="fade">
                                      <p:cBhvr>
                                        <p:cTn id="25" dur="1000"/>
                                        <p:tgtEl>
                                          <p:spTgt spid="7175"/>
                                        </p:tgtEl>
                                      </p:cBhvr>
                                    </p:animEffect>
                                  </p:childTnLst>
                                </p:cTn>
                              </p:par>
                            </p:childTnLst>
                          </p:cTn>
                        </p:par>
                        <p:par>
                          <p:cTn id="26" fill="hold" nodeType="afterGroup">
                            <p:stCondLst>
                              <p:cond delay="4000"/>
                            </p:stCondLst>
                            <p:childTnLst>
                              <p:par>
                                <p:cTn id="27" presetID="9" presetClass="entr" presetSubtype="0" fill="hold" grpId="0" nodeType="afterEffect">
                                  <p:stCondLst>
                                    <p:cond delay="0"/>
                                  </p:stCondLst>
                                  <p:childTnLst>
                                    <p:set>
                                      <p:cBhvr>
                                        <p:cTn id="28" dur="1" fill="hold">
                                          <p:stCondLst>
                                            <p:cond delay="0"/>
                                          </p:stCondLst>
                                        </p:cTn>
                                        <p:tgtEl>
                                          <p:spTgt spid="7174"/>
                                        </p:tgtEl>
                                        <p:attrNameLst>
                                          <p:attrName>style.visibility</p:attrName>
                                        </p:attrNameLst>
                                      </p:cBhvr>
                                      <p:to>
                                        <p:strVal val="visible"/>
                                      </p:to>
                                    </p:set>
                                    <p:animEffect transition="in" filter="dissolve">
                                      <p:cBhvr>
                                        <p:cTn id="29"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p:bldP spid="7173" grpId="0"/>
      <p:bldP spid="717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891" name="Text Box 3"/>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34820" name="Text Box 4"/>
          <p:cNvSpPr txBox="1">
            <a:spLocks noChangeArrowheads="1"/>
          </p:cNvSpPr>
          <p:nvPr/>
        </p:nvSpPr>
        <p:spPr bwMode="auto">
          <a:xfrm>
            <a:off x="2197100" y="957263"/>
            <a:ext cx="6946900"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Quiet your mind and body. Listen to your heartbeat.   As you sense the beating, reach for another person</a:t>
            </a:r>
            <a:r>
              <a:rPr lang="ja-JP" altLang="en-US" sz="4200" b="0">
                <a:solidFill>
                  <a:srgbClr val="C90016"/>
                </a:solidFill>
                <a:latin typeface="Georgia" charset="0"/>
              </a:rPr>
              <a:t>’</a:t>
            </a:r>
            <a:r>
              <a:rPr lang="en-US" sz="4200" b="0">
                <a:solidFill>
                  <a:srgbClr val="C90016"/>
                </a:solidFill>
                <a:latin typeface="Georgia" charset="0"/>
              </a:rPr>
              <a:t>s hand and thank God for the gift of life.</a:t>
            </a:r>
          </a:p>
        </p:txBody>
      </p:sp>
      <p:sp>
        <p:nvSpPr>
          <p:cNvPr id="34821" name="Text Box 5"/>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34822" name="Text Box 6"/>
          <p:cNvSpPr txBox="1">
            <a:spLocks noChangeArrowheads="1"/>
          </p:cNvSpPr>
          <p:nvPr/>
        </p:nvSpPr>
        <p:spPr bwMode="auto">
          <a:xfrm rot="-5400000">
            <a:off x="-779462" y="2405063"/>
            <a:ext cx="51149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opening</a:t>
            </a:r>
            <a:r>
              <a:rPr lang="en-US" sz="5600">
                <a:solidFill>
                  <a:srgbClr val="C90016"/>
                </a:solidFill>
                <a:latin typeface="Trebuchet MS" charset="0"/>
              </a:rPr>
              <a:t>prayer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822"/>
                                        </p:tgtEl>
                                        <p:attrNameLst>
                                          <p:attrName>style.visibility</p:attrName>
                                        </p:attrNameLst>
                                      </p:cBhvr>
                                      <p:to>
                                        <p:strVal val="visible"/>
                                      </p:to>
                                    </p:set>
                                    <p:animEffect transition="in" filter="fade">
                                      <p:cBhvr>
                                        <p:cTn id="7" dur="1000"/>
                                        <p:tgtEl>
                                          <p:spTgt spid="3482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4820">
                                            <p:txEl>
                                              <p:pRg st="0" end="0"/>
                                            </p:txEl>
                                          </p:spTgt>
                                        </p:tgtEl>
                                        <p:attrNameLst>
                                          <p:attrName>style.visibility</p:attrName>
                                        </p:attrNameLst>
                                      </p:cBhvr>
                                      <p:to>
                                        <p:strVal val="visible"/>
                                      </p:to>
                                    </p:set>
                                    <p:animEffect transition="in" filter="fade">
                                      <p:cBhvr>
                                        <p:cTn id="11" dur="1000"/>
                                        <p:tgtEl>
                                          <p:spTgt spid="34820">
                                            <p:txEl>
                                              <p:pRg st="0" end="0"/>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dissolve">
                                      <p:cBhvr>
                                        <p:cTn id="15" dur="500"/>
                                        <p:tgtEl>
                                          <p:spTgt spid="34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dvAuto="0"/>
      <p:bldP spid="34821" grpId="0" autoUpdateAnimBg="0"/>
      <p:bldP spid="348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5" name="Text Box 3"/>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35844" name="Text Box 4"/>
          <p:cNvSpPr txBox="1">
            <a:spLocks noChangeArrowheads="1"/>
          </p:cNvSpPr>
          <p:nvPr/>
        </p:nvSpPr>
        <p:spPr bwMode="auto">
          <a:xfrm>
            <a:off x="2197100" y="633413"/>
            <a:ext cx="69469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685800" indent="-6858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3800" b="0">
                <a:latin typeface="Georgia" charset="0"/>
              </a:rPr>
              <a:t>L: Holy God, give us the power to reach for the best, the highest, the utmost in our relationships with each other and with Christ.</a:t>
            </a:r>
          </a:p>
          <a:p>
            <a:pPr eaLnBrk="1" hangingPunct="1">
              <a:spcBef>
                <a:spcPct val="50000"/>
              </a:spcBef>
            </a:pPr>
            <a:r>
              <a:rPr lang="en-US" sz="3800" b="0">
                <a:solidFill>
                  <a:srgbClr val="C90016"/>
                </a:solidFill>
                <a:latin typeface="Georgia" charset="0"/>
              </a:rPr>
              <a:t>P: We will not harm our neighbor in any way. </a:t>
            </a:r>
          </a:p>
        </p:txBody>
      </p:sp>
      <p:sp>
        <p:nvSpPr>
          <p:cNvPr id="35845" name="Text Box 5"/>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38918" name="Text Box 6"/>
          <p:cNvSpPr txBox="1">
            <a:spLocks noChangeArrowheads="1"/>
          </p:cNvSpPr>
          <p:nvPr/>
        </p:nvSpPr>
        <p:spPr bwMode="auto">
          <a:xfrm rot="-5400000">
            <a:off x="-779462" y="2405063"/>
            <a:ext cx="51149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opening</a:t>
            </a:r>
            <a:r>
              <a:rPr lang="en-US" sz="5600">
                <a:solidFill>
                  <a:srgbClr val="C90016"/>
                </a:solidFill>
                <a:latin typeface="Trebuchet MS" charset="0"/>
              </a:rPr>
              <a:t>prayer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fade">
                                      <p:cBhvr>
                                        <p:cTn id="7" dur="1000"/>
                                        <p:tgtEl>
                                          <p:spTgt spid="35844">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animEffect transition="in" filter="fade">
                                      <p:cBhvr>
                                        <p:cTn id="11" dur="1000"/>
                                        <p:tgtEl>
                                          <p:spTgt spid="35844">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35845"/>
                                        </p:tgtEl>
                                        <p:attrNameLst>
                                          <p:attrName>style.visibility</p:attrName>
                                        </p:attrNameLst>
                                      </p:cBhvr>
                                      <p:to>
                                        <p:strVal val="visible"/>
                                      </p:to>
                                    </p:set>
                                    <p:animEffect transition="in" filter="dissolve">
                                      <p:cBhvr>
                                        <p:cTn id="15"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dvAuto="0"/>
      <p:bldP spid="3584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39" name="Text Box 3"/>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36868" name="Text Box 4"/>
          <p:cNvSpPr txBox="1">
            <a:spLocks noChangeArrowheads="1"/>
          </p:cNvSpPr>
          <p:nvPr/>
        </p:nvSpPr>
        <p:spPr bwMode="auto">
          <a:xfrm>
            <a:off x="2197100" y="423863"/>
            <a:ext cx="6946900"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685800" indent="-6858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3800" b="0">
                <a:latin typeface="Georgia" charset="0"/>
              </a:rPr>
              <a:t>L: Holy Jesus, release us from our locked, isolated ways. Forgive us for the times we hurt others this day and the times we refused to help. </a:t>
            </a:r>
          </a:p>
          <a:p>
            <a:pPr eaLnBrk="1" hangingPunct="1">
              <a:spcBef>
                <a:spcPct val="50000"/>
              </a:spcBef>
            </a:pPr>
            <a:r>
              <a:rPr lang="en-US" sz="3800" b="0">
                <a:solidFill>
                  <a:srgbClr val="C90016"/>
                </a:solidFill>
                <a:latin typeface="Georgia" charset="0"/>
              </a:rPr>
              <a:t>P: We will not harm our neighbor in any way. </a:t>
            </a:r>
          </a:p>
        </p:txBody>
      </p:sp>
      <p:sp>
        <p:nvSpPr>
          <p:cNvPr id="36869" name="Text Box 5"/>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39942" name="Text Box 6"/>
          <p:cNvSpPr txBox="1">
            <a:spLocks noChangeArrowheads="1"/>
          </p:cNvSpPr>
          <p:nvPr/>
        </p:nvSpPr>
        <p:spPr bwMode="auto">
          <a:xfrm rot="-5400000">
            <a:off x="-779462" y="2405063"/>
            <a:ext cx="51149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opening</a:t>
            </a:r>
            <a:r>
              <a:rPr lang="en-US" sz="5600">
                <a:solidFill>
                  <a:srgbClr val="C90016"/>
                </a:solidFill>
                <a:latin typeface="Trebuchet MS" charset="0"/>
              </a:rPr>
              <a:t>prayer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Effect transition="in" filter="fade">
                                      <p:cBhvr>
                                        <p:cTn id="7" dur="1000"/>
                                        <p:tgtEl>
                                          <p:spTgt spid="36868">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6868">
                                            <p:txEl>
                                              <p:pRg st="1" end="1"/>
                                            </p:txEl>
                                          </p:spTgt>
                                        </p:tgtEl>
                                        <p:attrNameLst>
                                          <p:attrName>style.visibility</p:attrName>
                                        </p:attrNameLst>
                                      </p:cBhvr>
                                      <p:to>
                                        <p:strVal val="visible"/>
                                      </p:to>
                                    </p:set>
                                    <p:animEffect transition="in" filter="fade">
                                      <p:cBhvr>
                                        <p:cTn id="11" dur="1000"/>
                                        <p:tgtEl>
                                          <p:spTgt spid="36868">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6869"/>
                                        </p:tgtEl>
                                        <p:attrNameLst>
                                          <p:attrName>style.visibility</p:attrName>
                                        </p:attrNameLst>
                                      </p:cBhvr>
                                      <p:to>
                                        <p:strVal val="visible"/>
                                      </p:to>
                                    </p:set>
                                    <p:animEffect transition="in" filter="fade">
                                      <p:cBhvr>
                                        <p:cTn id="15" dur="10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autoUpdateAnimBg="0" advAuto="0"/>
      <p:bldP spid="3686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3" name="Text Box 3"/>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37892" name="Text Box 4"/>
          <p:cNvSpPr txBox="1">
            <a:spLocks noChangeArrowheads="1"/>
          </p:cNvSpPr>
          <p:nvPr/>
        </p:nvSpPr>
        <p:spPr bwMode="auto">
          <a:xfrm>
            <a:off x="2197100" y="366713"/>
            <a:ext cx="6946900" cy="501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685800" indent="-6858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3800" b="0">
                <a:latin typeface="Georgia" charset="0"/>
              </a:rPr>
              <a:t>L: Holy Spirit, as sacred agents of your healing touch, help us to boldly risk reaching out with love and care to our hurting world.</a:t>
            </a:r>
          </a:p>
          <a:p>
            <a:pPr eaLnBrk="1" hangingPunct="1">
              <a:spcBef>
                <a:spcPct val="50000"/>
              </a:spcBef>
            </a:pPr>
            <a:r>
              <a:rPr lang="en-US" sz="3800" b="0">
                <a:solidFill>
                  <a:srgbClr val="C90016"/>
                </a:solidFill>
                <a:latin typeface="Georgia" charset="0"/>
              </a:rPr>
              <a:t>P: We will not harm our neighbor in any way. </a:t>
            </a:r>
          </a:p>
        </p:txBody>
      </p:sp>
      <p:sp>
        <p:nvSpPr>
          <p:cNvPr id="37893" name="Text Box 5"/>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40966" name="Text Box 6"/>
          <p:cNvSpPr txBox="1">
            <a:spLocks noChangeArrowheads="1"/>
          </p:cNvSpPr>
          <p:nvPr/>
        </p:nvSpPr>
        <p:spPr bwMode="auto">
          <a:xfrm rot="-5400000">
            <a:off x="-779462" y="2405063"/>
            <a:ext cx="51149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opening</a:t>
            </a:r>
            <a:r>
              <a:rPr lang="en-US" sz="5600">
                <a:solidFill>
                  <a:srgbClr val="C90016"/>
                </a:solidFill>
                <a:latin typeface="Trebuchet MS" charset="0"/>
              </a:rPr>
              <a:t>prayer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fade">
                                      <p:cBhvr>
                                        <p:cTn id="7" dur="1000"/>
                                        <p:tgtEl>
                                          <p:spTgt spid="3789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animEffect transition="in" filter="fade">
                                      <p:cBhvr>
                                        <p:cTn id="11" dur="1000"/>
                                        <p:tgtEl>
                                          <p:spTgt spid="37892">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37893"/>
                                        </p:tgtEl>
                                        <p:attrNameLst>
                                          <p:attrName>style.visibility</p:attrName>
                                        </p:attrNameLst>
                                      </p:cBhvr>
                                      <p:to>
                                        <p:strVal val="visible"/>
                                      </p:to>
                                    </p:set>
                                    <p:animEffect transition="in" filter="dissolve">
                                      <p:cBhvr>
                                        <p:cTn id="15"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advAuto="0"/>
      <p:bldP spid="3789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7" name="Text Box 3"/>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38916" name="Text Box 4"/>
          <p:cNvSpPr txBox="1">
            <a:spLocks noChangeArrowheads="1"/>
          </p:cNvSpPr>
          <p:nvPr/>
        </p:nvSpPr>
        <p:spPr bwMode="auto">
          <a:xfrm>
            <a:off x="2197100" y="80963"/>
            <a:ext cx="6946900" cy="55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685800" indent="-6858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3800" b="0">
                <a:latin typeface="Georgia" charset="0"/>
              </a:rPr>
              <a:t>L: We pray in the name of the one who turned the other cheek, who traded love for violence, who gave his life to save ours, and forgave even those who drove the nails into his hands.</a:t>
            </a:r>
          </a:p>
          <a:p>
            <a:pPr eaLnBrk="1" hangingPunct="1">
              <a:spcBef>
                <a:spcPct val="50000"/>
              </a:spcBef>
            </a:pPr>
            <a:r>
              <a:rPr lang="en-US" sz="3800" b="0">
                <a:solidFill>
                  <a:srgbClr val="C90016"/>
                </a:solidFill>
                <a:latin typeface="Georgia" charset="0"/>
              </a:rPr>
              <a:t>P: We pray in the name of Jesus. Amen.</a:t>
            </a:r>
          </a:p>
        </p:txBody>
      </p:sp>
      <p:sp>
        <p:nvSpPr>
          <p:cNvPr id="38917" name="Text Box 5"/>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41990" name="Text Box 6"/>
          <p:cNvSpPr txBox="1">
            <a:spLocks noChangeArrowheads="1"/>
          </p:cNvSpPr>
          <p:nvPr/>
        </p:nvSpPr>
        <p:spPr bwMode="auto">
          <a:xfrm rot="-5400000">
            <a:off x="-779462" y="2405063"/>
            <a:ext cx="51149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opening</a:t>
            </a:r>
            <a:r>
              <a:rPr lang="en-US" sz="5600">
                <a:solidFill>
                  <a:srgbClr val="C90016"/>
                </a:solidFill>
                <a:latin typeface="Trebuchet MS" charset="0"/>
              </a:rPr>
              <a:t>prayer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Effect transition="in" filter="fade">
                                      <p:cBhvr>
                                        <p:cTn id="7" dur="1000"/>
                                        <p:tgtEl>
                                          <p:spTgt spid="38916">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8916">
                                            <p:txEl>
                                              <p:pRg st="1" end="1"/>
                                            </p:txEl>
                                          </p:spTgt>
                                        </p:tgtEl>
                                        <p:attrNameLst>
                                          <p:attrName>style.visibility</p:attrName>
                                        </p:attrNameLst>
                                      </p:cBhvr>
                                      <p:to>
                                        <p:strVal val="visible"/>
                                      </p:to>
                                    </p:set>
                                    <p:animEffect transition="in" filter="fade">
                                      <p:cBhvr>
                                        <p:cTn id="11" dur="1000"/>
                                        <p:tgtEl>
                                          <p:spTgt spid="38916">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38917"/>
                                        </p:tgtEl>
                                        <p:attrNameLst>
                                          <p:attrName>style.visibility</p:attrName>
                                        </p:attrNameLst>
                                      </p:cBhvr>
                                      <p:to>
                                        <p:strVal val="visible"/>
                                      </p:to>
                                    </p:set>
                                    <p:animEffect transition="in" filter="dissolve">
                                      <p:cBhvr>
                                        <p:cTn id="15"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utoUpdateAnimBg="0" advAuto="0"/>
      <p:bldP spid="3891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39939" name="Rectangle 3"/>
          <p:cNvSpPr>
            <a:spLocks noChangeArrowheads="1"/>
          </p:cNvSpPr>
          <p:nvPr/>
        </p:nvSpPr>
        <p:spPr bwMode="auto">
          <a:xfrm>
            <a:off x="255588"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39940" name="Picture 4"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nodeType="after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fade">
                                      <p:cBhvr>
                                        <p:cTn id="7" dur="1000"/>
                                        <p:tgtEl>
                                          <p:spTgt spid="39940"/>
                                        </p:tgtEl>
                                      </p:cBhvr>
                                    </p:animEffect>
                                  </p:childTnLst>
                                </p:cTn>
                              </p:par>
                            </p:childTnLst>
                          </p:cTn>
                        </p:par>
                        <p:par>
                          <p:cTn id="8" fill="hold" nodeType="afterGroup">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39939"/>
                                        </p:tgtEl>
                                        <p:attrNameLst>
                                          <p:attrName>style.visibility</p:attrName>
                                        </p:attrNameLst>
                                      </p:cBhvr>
                                      <p:to>
                                        <p:strVal val="visible"/>
                                      </p:to>
                                    </p:set>
                                    <p:animEffect transition="in" filter="fade">
                                      <p:cBhvr>
                                        <p:cTn id="11" dur="1000"/>
                                        <p:tgtEl>
                                          <p:spTgt spid="39939"/>
                                        </p:tgtEl>
                                      </p:cBhvr>
                                    </p:animEffect>
                                  </p:childTnLst>
                                </p:cTn>
                              </p:par>
                            </p:childTnLst>
                          </p:cTn>
                        </p:par>
                        <p:par>
                          <p:cTn id="12" fill="hold" nodeType="afterGroup">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39938"/>
                                        </p:tgtEl>
                                        <p:attrNameLst>
                                          <p:attrName>style.visibility</p:attrName>
                                        </p:attrNameLst>
                                      </p:cBhvr>
                                      <p:to>
                                        <p:strVal val="visible"/>
                                      </p:to>
                                    </p:set>
                                    <p:animEffect transition="in" filter="dissolve">
                                      <p:cBhvr>
                                        <p:cTn id="15"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622925"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3" name="Rectangle 3"/>
          <p:cNvSpPr>
            <a:spLocks noChangeArrowheads="1"/>
          </p:cNvSpPr>
          <p:nvPr/>
        </p:nvSpPr>
        <p:spPr bwMode="auto">
          <a:xfrm>
            <a:off x="6931025"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64" name="Text Box 4"/>
          <p:cNvSpPr txBox="1">
            <a:spLocks noChangeArrowheads="1"/>
          </p:cNvSpPr>
          <p:nvPr/>
        </p:nvSpPr>
        <p:spPr bwMode="auto">
          <a:xfrm rot="-5400000">
            <a:off x="4930775" y="1473200"/>
            <a:ext cx="31845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life</a:t>
            </a:r>
            <a:r>
              <a:rPr lang="en-US" sz="5600">
                <a:solidFill>
                  <a:srgbClr val="FF7800"/>
                </a:solidFill>
                <a:latin typeface="Trebuchet MS" charset="0"/>
              </a:rPr>
              <a:t>line</a:t>
            </a:r>
          </a:p>
        </p:txBody>
      </p:sp>
      <p:sp>
        <p:nvSpPr>
          <p:cNvPr id="40965" name="Text Box 5"/>
          <p:cNvSpPr txBox="1">
            <a:spLocks noChangeArrowheads="1"/>
          </p:cNvSpPr>
          <p:nvPr/>
        </p:nvSpPr>
        <p:spPr bwMode="auto">
          <a:xfrm>
            <a:off x="6854825" y="2582863"/>
            <a:ext cx="2609850"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lnSpc>
                <a:spcPct val="90000"/>
              </a:lnSpc>
            </a:pPr>
            <a:r>
              <a:rPr lang="en-US" sz="1700" b="0">
                <a:solidFill>
                  <a:srgbClr val="FFD42F"/>
                </a:solidFill>
                <a:latin typeface="Trebuchet MS" charset="0"/>
              </a:rPr>
              <a:t>with special guest:</a:t>
            </a:r>
          </a:p>
          <a:p>
            <a:pPr eaLnBrk="1" hangingPunct="1">
              <a:lnSpc>
                <a:spcPct val="90000"/>
              </a:lnSpc>
            </a:pPr>
            <a:r>
              <a:rPr lang="en-US" sz="2400">
                <a:solidFill>
                  <a:schemeClr val="bg1"/>
                </a:solidFill>
                <a:latin typeface="Trebuchet MS" charset="0"/>
              </a:rPr>
              <a:t>Guesty</a:t>
            </a:r>
          </a:p>
          <a:p>
            <a:pPr eaLnBrk="1" hangingPunct="1">
              <a:lnSpc>
                <a:spcPct val="90000"/>
              </a:lnSpc>
            </a:pPr>
            <a:r>
              <a:rPr lang="en-US" sz="2400">
                <a:solidFill>
                  <a:schemeClr val="bg1"/>
                </a:solidFill>
                <a:latin typeface="Trebuchet MS" charset="0"/>
              </a:rPr>
              <a:t>Guesterton</a:t>
            </a:r>
          </a:p>
        </p:txBody>
      </p:sp>
      <p:sp>
        <p:nvSpPr>
          <p:cNvPr id="40966" name="Text Box 6"/>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40967" name="Picture 7"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562133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8"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524668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fade">
                                      <p:cBhvr>
                                        <p:cTn id="7" dur="1000"/>
                                        <p:tgtEl>
                                          <p:spTgt spid="4096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0962"/>
                                        </p:tgtEl>
                                        <p:attrNameLst>
                                          <p:attrName>style.visibility</p:attrName>
                                        </p:attrNameLst>
                                      </p:cBhvr>
                                      <p:to>
                                        <p:strVal val="visible"/>
                                      </p:to>
                                    </p:set>
                                    <p:animEffect transition="in" filter="fade">
                                      <p:cBhvr>
                                        <p:cTn id="11" dur="1000"/>
                                        <p:tgtEl>
                                          <p:spTgt spid="4096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0964"/>
                                        </p:tgtEl>
                                        <p:attrNameLst>
                                          <p:attrName>style.visibility</p:attrName>
                                        </p:attrNameLst>
                                      </p:cBhvr>
                                      <p:to>
                                        <p:strVal val="visible"/>
                                      </p:to>
                                    </p:set>
                                    <p:animEffect transition="in" filter="fade">
                                      <p:cBhvr>
                                        <p:cTn id="14" dur="1000"/>
                                        <p:tgtEl>
                                          <p:spTgt spid="40964"/>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40963"/>
                                        </p:tgtEl>
                                        <p:attrNameLst>
                                          <p:attrName>style.visibility</p:attrName>
                                        </p:attrNameLst>
                                      </p:cBhvr>
                                      <p:to>
                                        <p:strVal val="visible"/>
                                      </p:to>
                                    </p:set>
                                    <p:animEffect transition="in" filter="fade">
                                      <p:cBhvr>
                                        <p:cTn id="18" dur="1000"/>
                                        <p:tgtEl>
                                          <p:spTgt spid="4096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0965"/>
                                        </p:tgtEl>
                                        <p:attrNameLst>
                                          <p:attrName>style.visibility</p:attrName>
                                        </p:attrNameLst>
                                      </p:cBhvr>
                                      <p:to>
                                        <p:strVal val="visible"/>
                                      </p:to>
                                    </p:set>
                                    <p:animEffect transition="in" filter="fade">
                                      <p:cBhvr>
                                        <p:cTn id="21" dur="1000"/>
                                        <p:tgtEl>
                                          <p:spTgt spid="40965"/>
                                        </p:tgtEl>
                                      </p:cBhvr>
                                    </p:animEffect>
                                  </p:childTnLst>
                                </p:cTn>
                              </p:par>
                            </p:childTnLst>
                          </p:cTn>
                        </p:par>
                        <p:par>
                          <p:cTn id="22" fill="hold" nodeType="afterGroup">
                            <p:stCondLst>
                              <p:cond delay="3000"/>
                            </p:stCondLst>
                            <p:childTnLst>
                              <p:par>
                                <p:cTn id="23" presetID="10" presetClass="entr" presetSubtype="0" fill="hold" nodeType="afterEffect">
                                  <p:stCondLst>
                                    <p:cond delay="0"/>
                                  </p:stCondLst>
                                  <p:childTnLst>
                                    <p:set>
                                      <p:cBhvr>
                                        <p:cTn id="24" dur="1" fill="hold">
                                          <p:stCondLst>
                                            <p:cond delay="0"/>
                                          </p:stCondLst>
                                        </p:cTn>
                                        <p:tgtEl>
                                          <p:spTgt spid="40967"/>
                                        </p:tgtEl>
                                        <p:attrNameLst>
                                          <p:attrName>style.visibility</p:attrName>
                                        </p:attrNameLst>
                                      </p:cBhvr>
                                      <p:to>
                                        <p:strVal val="visible"/>
                                      </p:to>
                                    </p:set>
                                    <p:animEffect transition="in" filter="fade">
                                      <p:cBhvr>
                                        <p:cTn id="25" dur="1000"/>
                                        <p:tgtEl>
                                          <p:spTgt spid="40967"/>
                                        </p:tgtEl>
                                      </p:cBhvr>
                                    </p:animEffect>
                                  </p:childTnLst>
                                </p:cTn>
                              </p:par>
                            </p:childTnLst>
                          </p:cTn>
                        </p:par>
                        <p:par>
                          <p:cTn id="26" fill="hold" nodeType="afterGroup">
                            <p:stCondLst>
                              <p:cond delay="4000"/>
                            </p:stCondLst>
                            <p:childTnLst>
                              <p:par>
                                <p:cTn id="27" presetID="9" presetClass="entr" presetSubtype="0" fill="hold" grpId="0" nodeType="afterEffect">
                                  <p:stCondLst>
                                    <p:cond delay="0"/>
                                  </p:stCondLst>
                                  <p:childTnLst>
                                    <p:set>
                                      <p:cBhvr>
                                        <p:cTn id="28" dur="1" fill="hold">
                                          <p:stCondLst>
                                            <p:cond delay="0"/>
                                          </p:stCondLst>
                                        </p:cTn>
                                        <p:tgtEl>
                                          <p:spTgt spid="40966"/>
                                        </p:tgtEl>
                                        <p:attrNameLst>
                                          <p:attrName>style.visibility</p:attrName>
                                        </p:attrNameLst>
                                      </p:cBhvr>
                                      <p:to>
                                        <p:strVal val="visible"/>
                                      </p:to>
                                    </p:set>
                                    <p:animEffect transition="in" filter="dissolve">
                                      <p:cBhvr>
                                        <p:cTn id="29"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nimBg="1"/>
      <p:bldP spid="40963" grpId="0" animBg="1"/>
      <p:bldP spid="40964" grpId="0"/>
      <p:bldP spid="40965" grpId="0"/>
      <p:bldP spid="4096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9144000" cy="6858000"/>
          </a:xfrm>
        </p:spPr>
        <p:txBody>
          <a:bodyPr anchor="ctr"/>
          <a:lstStyle/>
          <a:p>
            <a:pPr eaLnBrk="1" fontAlgn="auto" hangingPunct="1">
              <a:spcAft>
                <a:spcPts val="0"/>
              </a:spcAft>
              <a:defRPr/>
            </a:pPr>
            <a:r>
              <a:rPr lang="en-US" b="1" dirty="0" smtClean="0">
                <a:ea typeface="+mn-ea"/>
              </a:rPr>
              <a:t>The Fifth</a:t>
            </a:r>
            <a:br>
              <a:rPr lang="en-US" b="1" dirty="0" smtClean="0">
                <a:ea typeface="+mn-ea"/>
              </a:rPr>
            </a:br>
            <a:r>
              <a:rPr lang="en-US" b="1" dirty="0" smtClean="0">
                <a:ea typeface="+mn-ea"/>
              </a:rPr>
              <a:t>Commandment</a:t>
            </a:r>
          </a:p>
        </p:txBody>
      </p:sp>
    </p:spTree>
    <p:extLst>
      <p:ext uri="{BB962C8B-B14F-4D97-AF65-F5344CB8AC3E}">
        <p14:creationId xmlns:p14="http://schemas.microsoft.com/office/powerpoint/2010/main" val="543273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0"/>
            <a:ext cx="7391400" cy="7010400"/>
          </a:xfrm>
        </p:spPr>
        <p:txBody>
          <a:bodyPr vert="horz" wrap="square" lIns="91440" tIns="45720" rIns="91440" bIns="45720" numCol="1" anchor="ctr" anchorCtr="0" compatLnSpc="1">
            <a:prstTxWarp prst="textNoShape">
              <a:avLst/>
            </a:prstTxWarp>
          </a:bodyPr>
          <a:lstStyle/>
          <a:p>
            <a:pPr>
              <a:spcAft>
                <a:spcPts val="1200"/>
              </a:spcAft>
            </a:pPr>
            <a:r>
              <a:rPr lang="en-US">
                <a:solidFill>
                  <a:srgbClr val="713204"/>
                </a:solidFill>
                <a:effectLst>
                  <a:outerShdw blurRad="38100" dist="38100" dir="2700000" algn="tl">
                    <a:srgbClr val="DDDDDD"/>
                  </a:outerShdw>
                </a:effectLst>
                <a:latin typeface="Arial" charset="0"/>
                <a:cs typeface="Arial" charset="0"/>
              </a:rPr>
              <a:t>The</a:t>
            </a:r>
            <a:r>
              <a:rPr lang="en-US" i="1">
                <a:solidFill>
                  <a:srgbClr val="713204"/>
                </a:solidFill>
                <a:effectLst>
                  <a:outerShdw blurRad="38100" dist="38100" dir="2700000" algn="tl">
                    <a:srgbClr val="DDDDDD"/>
                  </a:outerShdw>
                </a:effectLst>
                <a:latin typeface="Arial" charset="0"/>
                <a:cs typeface="Arial" charset="0"/>
              </a:rPr>
              <a:t> </a:t>
            </a:r>
            <a:r>
              <a:rPr lang="en-US">
                <a:solidFill>
                  <a:srgbClr val="713204"/>
                </a:solidFill>
                <a:effectLst>
                  <a:outerShdw blurRad="38100" dist="38100" dir="2700000" algn="tl">
                    <a:srgbClr val="DDDDDD"/>
                  </a:outerShdw>
                </a:effectLst>
                <a:latin typeface="Arial" charset="0"/>
                <a:cs typeface="Arial" charset="0"/>
              </a:rPr>
              <a:t>Fifth</a:t>
            </a:r>
            <a:r>
              <a:rPr lang="en-US" i="1">
                <a:solidFill>
                  <a:srgbClr val="713204"/>
                </a:solidFill>
                <a:effectLst>
                  <a:outerShdw blurRad="38100" dist="38100" dir="2700000" algn="tl">
                    <a:srgbClr val="DDDDDD"/>
                  </a:outerShdw>
                </a:effectLst>
                <a:latin typeface="Arial" charset="0"/>
                <a:cs typeface="Arial" charset="0"/>
              </a:rPr>
              <a:t> </a:t>
            </a:r>
            <a:r>
              <a:rPr lang="en-US">
                <a:solidFill>
                  <a:srgbClr val="713204"/>
                </a:solidFill>
                <a:effectLst>
                  <a:outerShdw blurRad="38100" dist="38100" dir="2700000" algn="tl">
                    <a:srgbClr val="DDDDDD"/>
                  </a:outerShdw>
                </a:effectLst>
                <a:latin typeface="Arial" charset="0"/>
                <a:cs typeface="Arial" charset="0"/>
              </a:rPr>
              <a:t>Commandment:</a:t>
            </a:r>
            <a:r>
              <a:rPr lang="en-US" i="1">
                <a:solidFill>
                  <a:srgbClr val="713204"/>
                </a:solidFill>
                <a:effectLst>
                  <a:outerShdw blurRad="38100" dist="38100" dir="2700000" algn="tl">
                    <a:srgbClr val="DDDDDD"/>
                  </a:outerShdw>
                </a:effectLst>
                <a:latin typeface="Arial" charset="0"/>
                <a:cs typeface="Arial" charset="0"/>
              </a:rPr>
              <a:t> </a:t>
            </a:r>
          </a:p>
          <a:p>
            <a:r>
              <a:rPr lang="en-US" sz="4000" b="0">
                <a:solidFill>
                  <a:srgbClr val="713204"/>
                </a:solidFill>
                <a:effectLst>
                  <a:outerShdw blurRad="38100" dist="38100" dir="2700000" algn="tl">
                    <a:srgbClr val="DDDDDD"/>
                  </a:outerShdw>
                </a:effectLst>
                <a:latin typeface="Arial" charset="0"/>
                <a:cs typeface="Arial" charset="0"/>
              </a:rPr>
              <a:t>You shall not murder.</a:t>
            </a:r>
          </a:p>
        </p:txBody>
      </p:sp>
    </p:spTree>
    <p:extLst>
      <p:ext uri="{BB962C8B-B14F-4D97-AF65-F5344CB8AC3E}">
        <p14:creationId xmlns:p14="http://schemas.microsoft.com/office/powerpoint/2010/main" val="983837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0"/>
            <a:ext cx="7391400" cy="7010400"/>
          </a:xfrm>
        </p:spPr>
        <p:txBody>
          <a:bodyPr vert="horz" wrap="square" lIns="91440" tIns="45720" rIns="91440" bIns="45720" numCol="1" anchor="ctr" anchorCtr="0" compatLnSpc="1">
            <a:prstTxWarp prst="textNoShape">
              <a:avLst/>
            </a:prstTxWarp>
          </a:bodyPr>
          <a:lstStyle/>
          <a:p>
            <a:pPr>
              <a:spcAft>
                <a:spcPts val="1200"/>
              </a:spcAft>
            </a:pPr>
            <a:r>
              <a:rPr lang="en-US" i="1">
                <a:solidFill>
                  <a:srgbClr val="713204"/>
                </a:solidFill>
                <a:effectLst>
                  <a:outerShdw blurRad="38100" dist="38100" dir="2700000" algn="tl">
                    <a:srgbClr val="DDDDDD"/>
                  </a:outerShdw>
                </a:effectLst>
                <a:latin typeface="Arial" charset="0"/>
                <a:cs typeface="Arial" charset="0"/>
              </a:rPr>
              <a:t>What does this mean?</a:t>
            </a:r>
            <a:r>
              <a:rPr lang="en-US">
                <a:solidFill>
                  <a:srgbClr val="713204"/>
                </a:solidFill>
                <a:effectLst>
                  <a:outerShdw blurRad="38100" dist="38100" dir="2700000" algn="tl">
                    <a:srgbClr val="DDDDDD"/>
                  </a:outerShdw>
                </a:effectLst>
                <a:latin typeface="Arial" charset="0"/>
                <a:cs typeface="Arial" charset="0"/>
              </a:rPr>
              <a:t> </a:t>
            </a:r>
          </a:p>
          <a:p>
            <a:r>
              <a:rPr lang="en-US" sz="4000" b="0">
                <a:solidFill>
                  <a:srgbClr val="713204"/>
                </a:solidFill>
                <a:effectLst>
                  <a:outerShdw blurRad="38100" dist="38100" dir="2700000" algn="tl">
                    <a:srgbClr val="DDDDDD"/>
                  </a:outerShdw>
                </a:effectLst>
                <a:latin typeface="Arial" charset="0"/>
                <a:cs typeface="Arial" charset="0"/>
              </a:rPr>
              <a:t>We should fear and love God so that we do not hurt or harm our neighbor in his body, but help and support him in every physical need.</a:t>
            </a:r>
          </a:p>
        </p:txBody>
      </p:sp>
    </p:spTree>
    <p:extLst>
      <p:ext uri="{BB962C8B-B14F-4D97-AF65-F5344CB8AC3E}">
        <p14:creationId xmlns:p14="http://schemas.microsoft.com/office/powerpoint/2010/main" val="40015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5" name="Text Box 3"/>
          <p:cNvSpPr txBox="1">
            <a:spLocks noChangeArrowheads="1"/>
          </p:cNvSpPr>
          <p:nvPr/>
        </p:nvSpPr>
        <p:spPr bwMode="auto">
          <a:xfrm rot="-5400000">
            <a:off x="1578769"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8196"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8197" name="Picture 5" descr="10C05CA"/>
          <p:cNvPicPr>
            <a:picLocks noChangeAspect="1" noChangeArrowheads="1"/>
          </p:cNvPicPr>
          <p:nvPr/>
        </p:nvPicPr>
        <p:blipFill>
          <a:blip r:embed="rId3">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A050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1000"/>
                                        <p:tgtEl>
                                          <p:spTgt spid="8199"/>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1000"/>
                                        <p:tgtEl>
                                          <p:spTgt spid="819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childTnLst>
                                </p:cTn>
                              </p:par>
                            </p:childTnLst>
                          </p:cTn>
                        </p:par>
                        <p:par>
                          <p:cTn id="15" fill="hold" nodeType="afterGroup">
                            <p:stCondLst>
                              <p:cond delay="2000"/>
                            </p:stCondLst>
                            <p:childTnLst>
                              <p:par>
                                <p:cTn id="16" presetID="10" presetClass="entr" presetSubtype="0" fill="hold" nodeType="after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fade">
                                      <p:cBhvr>
                                        <p:cTn id="18" dur="1000"/>
                                        <p:tgtEl>
                                          <p:spTgt spid="8197"/>
                                        </p:tgtEl>
                                      </p:cBhvr>
                                    </p:animEffect>
                                  </p:childTnLst>
                                </p:cTn>
                              </p:par>
                            </p:childTnLst>
                          </p:cTn>
                        </p:par>
                        <p:par>
                          <p:cTn id="19" fill="hold" nodeType="afterGroup">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dissolve">
                                      <p:cBhvr>
                                        <p:cTn id="2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p:bldP spid="819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descr="5th Tabl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73050"/>
            <a:ext cx="20574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3"/>
          <p:cNvSpPr txBox="1">
            <a:spLocks noChangeArrowheads="1"/>
          </p:cNvSpPr>
          <p:nvPr/>
        </p:nvSpPr>
        <p:spPr bwMode="auto">
          <a:xfrm>
            <a:off x="2425700" y="5715000"/>
            <a:ext cx="4292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3000">
                <a:solidFill>
                  <a:srgbClr val="5D4855"/>
                </a:solidFill>
              </a:rPr>
              <a:t>The Fifth Commandment</a:t>
            </a:r>
            <a:endParaRPr lang="en-US" sz="3000" b="0">
              <a:solidFill>
                <a:srgbClr val="5D4855"/>
              </a:solidFill>
            </a:endParaRPr>
          </a:p>
        </p:txBody>
      </p:sp>
      <p:sp>
        <p:nvSpPr>
          <p:cNvPr id="7" name="TextBox 6"/>
          <p:cNvSpPr txBox="1"/>
          <p:nvPr/>
        </p:nvSpPr>
        <p:spPr>
          <a:xfrm>
            <a:off x="286908" y="152400"/>
            <a:ext cx="3294492" cy="1754326"/>
          </a:xfrm>
          <a:prstGeom prst="rect">
            <a:avLst/>
          </a:prstGeom>
          <a:noFill/>
        </p:spPr>
        <p:txBody>
          <a:bodyPr wrap="none">
            <a:spAutoFit/>
          </a:bodyPr>
          <a:lstStyle/>
          <a:p>
            <a:pPr fontAlgn="auto">
              <a:spcBef>
                <a:spcPts val="0"/>
              </a:spcBef>
              <a:spcAft>
                <a:spcPts val="0"/>
              </a:spcAft>
              <a:defRPr/>
            </a:pPr>
            <a:r>
              <a:rPr lang="en-US" sz="10800" b="0" dirty="0">
                <a:ln w="28575">
                  <a:solidFill>
                    <a:srgbClr val="5D4855"/>
                  </a:solidFill>
                </a:ln>
                <a:solidFill>
                  <a:prstClr val="white"/>
                </a:solidFill>
                <a:latin typeface="Georgia" pitchFamily="18" charset="0"/>
              </a:rPr>
              <a:t>LIFE</a:t>
            </a:r>
          </a:p>
        </p:txBody>
      </p:sp>
      <p:sp>
        <p:nvSpPr>
          <p:cNvPr id="8" name="TextBox 7"/>
          <p:cNvSpPr txBox="1">
            <a:spLocks noChangeArrowheads="1"/>
          </p:cNvSpPr>
          <p:nvPr/>
        </p:nvSpPr>
        <p:spPr bwMode="auto">
          <a:xfrm>
            <a:off x="612775" y="1949450"/>
            <a:ext cx="1817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200">
                <a:solidFill>
                  <a:srgbClr val="5D4855"/>
                </a:solidFill>
              </a:rPr>
              <a:t>God forbids…</a:t>
            </a:r>
          </a:p>
        </p:txBody>
      </p:sp>
      <p:sp>
        <p:nvSpPr>
          <p:cNvPr id="9" name="TextBox 8"/>
          <p:cNvSpPr txBox="1">
            <a:spLocks noChangeArrowheads="1"/>
          </p:cNvSpPr>
          <p:nvPr/>
        </p:nvSpPr>
        <p:spPr bwMode="auto">
          <a:xfrm>
            <a:off x="3762375" y="1949450"/>
            <a:ext cx="2638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200">
                <a:solidFill>
                  <a:srgbClr val="5D4855"/>
                </a:solidFill>
              </a:rPr>
              <a:t>God would have us…</a:t>
            </a:r>
            <a:endParaRPr lang="en-US" sz="2200" b="0">
              <a:solidFill>
                <a:srgbClr val="5D4855"/>
              </a:solidFill>
            </a:endParaRPr>
          </a:p>
        </p:txBody>
      </p:sp>
      <p:sp>
        <p:nvSpPr>
          <p:cNvPr id="10" name="TextBox 9"/>
          <p:cNvSpPr txBox="1">
            <a:spLocks noChangeArrowheads="1"/>
          </p:cNvSpPr>
          <p:nvPr/>
        </p:nvSpPr>
        <p:spPr bwMode="auto">
          <a:xfrm>
            <a:off x="841375" y="2519363"/>
            <a:ext cx="2968625"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buFont typeface="Arial" charset="0"/>
              <a:buChar char="•"/>
            </a:pPr>
            <a:r>
              <a:rPr lang="en-US" b="0">
                <a:solidFill>
                  <a:srgbClr val="5D4855"/>
                </a:solidFill>
              </a:rPr>
              <a:t>  taking of human life</a:t>
            </a:r>
          </a:p>
          <a:p>
            <a:pPr lvl="1">
              <a:buSzPct val="50000"/>
              <a:buFont typeface="Courier New" charset="0"/>
              <a:buChar char="o"/>
            </a:pPr>
            <a:r>
              <a:rPr lang="en-US" b="0">
                <a:solidFill>
                  <a:srgbClr val="5D4855"/>
                </a:solidFill>
              </a:rPr>
              <a:t>  murder</a:t>
            </a:r>
          </a:p>
          <a:p>
            <a:pPr lvl="1">
              <a:buSzPct val="50000"/>
              <a:buFont typeface="Courier New" charset="0"/>
              <a:buChar char="o"/>
            </a:pPr>
            <a:r>
              <a:rPr lang="en-US" b="0">
                <a:solidFill>
                  <a:srgbClr val="5D4855"/>
                </a:solidFill>
              </a:rPr>
              <a:t>  abortion</a:t>
            </a:r>
          </a:p>
          <a:p>
            <a:pPr lvl="1">
              <a:buSzPct val="50000"/>
              <a:buFont typeface="Courier New" charset="0"/>
              <a:buChar char="o"/>
            </a:pPr>
            <a:r>
              <a:rPr lang="en-US" b="0">
                <a:solidFill>
                  <a:srgbClr val="5D4855"/>
                </a:solidFill>
              </a:rPr>
              <a:t>  euthanasia</a:t>
            </a:r>
          </a:p>
          <a:p>
            <a:pPr lvl="1">
              <a:buSzPct val="50000"/>
              <a:buFont typeface="Courier New" charset="0"/>
              <a:buChar char="o"/>
            </a:pPr>
            <a:r>
              <a:rPr lang="en-US" b="0">
                <a:solidFill>
                  <a:srgbClr val="5D4855"/>
                </a:solidFill>
              </a:rPr>
              <a:t>  suicide</a:t>
            </a:r>
          </a:p>
          <a:p>
            <a:pPr>
              <a:spcAft>
                <a:spcPts val="600"/>
              </a:spcAft>
              <a:buFont typeface="Arial" charset="0"/>
              <a:buChar char="•"/>
            </a:pPr>
            <a:r>
              <a:rPr lang="en-US" b="0">
                <a:solidFill>
                  <a:srgbClr val="5D4855"/>
                </a:solidFill>
              </a:rPr>
              <a:t>  hurting or harming</a:t>
            </a:r>
            <a:br>
              <a:rPr lang="en-US" b="0">
                <a:solidFill>
                  <a:srgbClr val="5D4855"/>
                </a:solidFill>
              </a:rPr>
            </a:br>
            <a:r>
              <a:rPr lang="en-US" b="0">
                <a:solidFill>
                  <a:srgbClr val="5D4855"/>
                </a:solidFill>
              </a:rPr>
              <a:t>    our neighbor</a:t>
            </a:r>
          </a:p>
          <a:p>
            <a:pPr>
              <a:spcAft>
                <a:spcPts val="600"/>
              </a:spcAft>
              <a:buFont typeface="Arial" charset="0"/>
              <a:buChar char="•"/>
            </a:pPr>
            <a:r>
              <a:rPr lang="en-US" b="0">
                <a:solidFill>
                  <a:srgbClr val="5D4855"/>
                </a:solidFill>
              </a:rPr>
              <a:t>  keeping anger and hatred</a:t>
            </a:r>
            <a:br>
              <a:rPr lang="en-US" b="0">
                <a:solidFill>
                  <a:srgbClr val="5D4855"/>
                </a:solidFill>
              </a:rPr>
            </a:br>
            <a:r>
              <a:rPr lang="en-US" b="0">
                <a:solidFill>
                  <a:srgbClr val="5D4855"/>
                </a:solidFill>
              </a:rPr>
              <a:t>    in our hearts against others</a:t>
            </a:r>
          </a:p>
        </p:txBody>
      </p:sp>
      <p:sp>
        <p:nvSpPr>
          <p:cNvPr id="11" name="TextBox 10"/>
          <p:cNvSpPr txBox="1">
            <a:spLocks noChangeArrowheads="1"/>
          </p:cNvSpPr>
          <p:nvPr/>
        </p:nvSpPr>
        <p:spPr bwMode="auto">
          <a:xfrm>
            <a:off x="3889375" y="2455863"/>
            <a:ext cx="30448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Aft>
                <a:spcPts val="600"/>
              </a:spcAft>
              <a:buFont typeface="Arial" charset="0"/>
              <a:buChar char="•"/>
            </a:pPr>
            <a:r>
              <a:rPr lang="en-US" b="0">
                <a:solidFill>
                  <a:srgbClr val="5D4855"/>
                </a:solidFill>
              </a:rPr>
              <a:t>  help and support others</a:t>
            </a:r>
          </a:p>
          <a:p>
            <a:pPr>
              <a:spcAft>
                <a:spcPts val="600"/>
              </a:spcAft>
              <a:buFont typeface="Arial" charset="0"/>
              <a:buChar char="•"/>
            </a:pPr>
            <a:r>
              <a:rPr lang="en-US" b="0">
                <a:solidFill>
                  <a:srgbClr val="5D4855"/>
                </a:solidFill>
              </a:rPr>
              <a:t>  be merciful, kind, and</a:t>
            </a:r>
            <a:br>
              <a:rPr lang="en-US" b="0">
                <a:solidFill>
                  <a:srgbClr val="5D4855"/>
                </a:solidFill>
              </a:rPr>
            </a:br>
            <a:r>
              <a:rPr lang="en-US" b="0">
                <a:solidFill>
                  <a:srgbClr val="5D4855"/>
                </a:solidFill>
              </a:rPr>
              <a:t>    forgiving toward others</a:t>
            </a:r>
          </a:p>
          <a:p>
            <a:pPr>
              <a:spcAft>
                <a:spcPts val="600"/>
              </a:spcAft>
              <a:buFont typeface="Arial" charset="0"/>
              <a:buChar char="•"/>
            </a:pPr>
            <a:r>
              <a:rPr lang="en-US" b="0">
                <a:solidFill>
                  <a:srgbClr val="5D4855"/>
                </a:solidFill>
              </a:rPr>
              <a:t>  promote heath and wellness</a:t>
            </a:r>
          </a:p>
        </p:txBody>
      </p:sp>
      <p:sp>
        <p:nvSpPr>
          <p:cNvPr id="12" name="Footer Placeholder 11"/>
          <p:cNvSpPr>
            <a:spLocks noGrp="1"/>
          </p:cNvSpPr>
          <p:nvPr>
            <p:ph type="ftr" sz="quarter" idx="11"/>
          </p:nvPr>
        </p:nvSpPr>
        <p:spPr>
          <a:xfrm>
            <a:off x="1600200" y="6356350"/>
            <a:ext cx="5943600" cy="365125"/>
          </a:xfrm>
        </p:spPr>
        <p:txBody>
          <a:bodyPr wrap="square" numCol="1" anchorCtr="0" compatLnSpc="1">
            <a:prstTxWarp prst="textNoShape">
              <a:avLst/>
            </a:prstTxWarp>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r>
              <a:rPr lang="en-US">
                <a:solidFill>
                  <a:srgbClr val="898989"/>
                </a:solidFill>
              </a:rPr>
              <a:t>Compiled using </a:t>
            </a:r>
            <a:r>
              <a:rPr lang="en-US" i="1">
                <a:solidFill>
                  <a:srgbClr val="898989"/>
                </a:solidFill>
              </a:rPr>
              <a:t>Confirmation Builder </a:t>
            </a:r>
            <a:r>
              <a:rPr lang="en-US">
                <a:solidFill>
                  <a:srgbClr val="898989"/>
                </a:solidFill>
              </a:rPr>
              <a:t>© 2010 Concordia Publishing House.</a:t>
            </a:r>
          </a:p>
        </p:txBody>
      </p:sp>
    </p:spTree>
    <p:extLst>
      <p:ext uri="{BB962C8B-B14F-4D97-AF65-F5344CB8AC3E}">
        <p14:creationId xmlns:p14="http://schemas.microsoft.com/office/powerpoint/2010/main" val="746182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title"/>
          </p:nvPr>
        </p:nvSpPr>
        <p:spPr>
          <a:xfrm>
            <a:off x="1828800" y="4724400"/>
            <a:ext cx="5486400" cy="566738"/>
          </a:xfrm>
        </p:spPr>
        <p:txBody>
          <a:bodyPr/>
          <a:lstStyle/>
          <a:p>
            <a:pPr eaLnBrk="1" hangingPunct="1"/>
            <a:r>
              <a:rPr lang="en-US">
                <a:latin typeface="Calibri" charset="0"/>
                <a:ea typeface="ＭＳ Ｐゴシック" charset="0"/>
                <a:cs typeface="ＭＳ Ｐゴシック" charset="0"/>
              </a:rPr>
              <a:t>The Fifth Commandment</a:t>
            </a:r>
          </a:p>
        </p:txBody>
      </p:sp>
      <p:pic>
        <p:nvPicPr>
          <p:cNvPr id="2051" name="Picture Placeholder 6" descr="OT# 4.tif"/>
          <p:cNvPicPr>
            <a:picLocks noGrp="1" noChangeAspect="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768350" y="838200"/>
            <a:ext cx="7481888" cy="3883025"/>
          </a:xfrm>
        </p:spPr>
      </p:pic>
      <p:sp>
        <p:nvSpPr>
          <p:cNvPr id="2052" name="Text Placeholder 5"/>
          <p:cNvSpPr>
            <a:spLocks noGrp="1"/>
          </p:cNvSpPr>
          <p:nvPr>
            <p:ph type="body" sz="half" idx="2"/>
          </p:nvPr>
        </p:nvSpPr>
        <p:spPr>
          <a:xfrm>
            <a:off x="1905000" y="5334000"/>
            <a:ext cx="5486400" cy="304800"/>
          </a:xfrm>
        </p:spPr>
        <p:txBody>
          <a:bodyPr/>
          <a:lstStyle/>
          <a:p>
            <a:pPr eaLnBrk="1" hangingPunct="1"/>
            <a:r>
              <a:rPr lang="en-US" b="1">
                <a:latin typeface="Calibri" charset="0"/>
                <a:ea typeface="ＭＳ Ｐゴシック" charset="0"/>
                <a:cs typeface="ＭＳ Ｐゴシック" charset="0"/>
              </a:rPr>
              <a:t>You shall not murder.</a:t>
            </a:r>
          </a:p>
        </p:txBody>
      </p:sp>
      <p:sp>
        <p:nvSpPr>
          <p:cNvPr id="14340" name="Footer Placeholder 4"/>
          <p:cNvSpPr>
            <a:spLocks noGrp="1"/>
          </p:cNvSpPr>
          <p:nvPr>
            <p:ph type="ftr" sz="quarter" idx="11"/>
          </p:nvPr>
        </p:nvSpPr>
        <p:spPr bwMode="auto">
          <a:xfrm>
            <a:off x="1428750" y="6215063"/>
            <a:ext cx="6858000" cy="365125"/>
          </a:xfrm>
          <a:ln>
            <a:miter lim="800000"/>
            <a:headEnd/>
            <a:tailEnd/>
          </a:ln>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898989"/>
                </a:solidFill>
                <a:latin typeface="Calibri" charset="0"/>
              </a:rPr>
              <a:t>Compiled using </a:t>
            </a:r>
            <a:r>
              <a:rPr lang="en-US" sz="1400" i="1">
                <a:solidFill>
                  <a:srgbClr val="898989"/>
                </a:solidFill>
                <a:latin typeface="Calibri" charset="0"/>
              </a:rPr>
              <a:t>Confirmation Builder </a:t>
            </a:r>
            <a:r>
              <a:rPr lang="en-US" sz="1400">
                <a:solidFill>
                  <a:srgbClr val="898989"/>
                </a:solidFill>
                <a:latin typeface="Calibri" charset="0"/>
              </a:rPr>
              <a:t>© 2010 Concordia Publishing House.</a:t>
            </a:r>
          </a:p>
        </p:txBody>
      </p:sp>
    </p:spTree>
    <p:extLst>
      <p:ext uri="{BB962C8B-B14F-4D97-AF65-F5344CB8AC3E}">
        <p14:creationId xmlns:p14="http://schemas.microsoft.com/office/powerpoint/2010/main" val="3851635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5"/>
          <p:cNvSpPr>
            <a:spLocks noGrp="1"/>
          </p:cNvSpPr>
          <p:nvPr>
            <p:ph type="title"/>
          </p:nvPr>
        </p:nvSpPr>
        <p:spPr/>
        <p:txBody>
          <a:bodyPr/>
          <a:lstStyle/>
          <a:p>
            <a:endParaRPr lang="en-US">
              <a:latin typeface="Calibri" charset="0"/>
              <a:ea typeface="ＭＳ Ｐゴシック" charset="0"/>
              <a:cs typeface="ＭＳ Ｐゴシック" charset="0"/>
            </a:endParaRPr>
          </a:p>
        </p:txBody>
      </p:sp>
      <p:sp>
        <p:nvSpPr>
          <p:cNvPr id="3075" name="Content Placeholder 6"/>
          <p:cNvSpPr>
            <a:spLocks noGrp="1"/>
          </p:cNvSpPr>
          <p:nvPr>
            <p:ph idx="1"/>
          </p:nvPr>
        </p:nvSpPr>
        <p:spPr/>
        <p:txBody>
          <a:bodyPr/>
          <a:lstStyle/>
          <a:p>
            <a:pPr marL="0" indent="0" eaLnBrk="1" hangingPunct="1">
              <a:buFont typeface="Arial" charset="0"/>
              <a:buNone/>
            </a:pPr>
            <a:r>
              <a:rPr lang="en-US" sz="2400">
                <a:latin typeface="Calibri" charset="0"/>
                <a:ea typeface="ＭＳ Ｐゴシック" charset="0"/>
                <a:cs typeface="ＭＳ Ｐゴシック" charset="0"/>
              </a:rPr>
              <a:t>After Adam and Eve left the Garden of Eden, God gave them two sons, Cain and Abel. Cain grew up to become a farmer. Abel became a shepherd. Both Cain and Abel brought gifts to God. These gifts were burned on God</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s altar. Abel gave God the best he had. Cain did not. God was pleased with Abel</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s offering and not with Cain</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s. Cain became jealous of Abel and killed him. God gave Adam and Eve another son named Seth (Genesis 4). From Seth</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s family came the Savior, who died to take away all sins.</a:t>
            </a:r>
          </a:p>
          <a:p>
            <a:pPr marL="0" indent="0" eaLnBrk="1" hangingPunct="1">
              <a:buFont typeface="Arial" charset="0"/>
              <a:buNone/>
            </a:pPr>
            <a:endParaRPr lang="en-US" sz="2400">
              <a:latin typeface="Calibri" charset="0"/>
              <a:ea typeface="ＭＳ Ｐゴシック" charset="0"/>
              <a:cs typeface="ＭＳ Ｐゴシック" charset="0"/>
            </a:endParaRPr>
          </a:p>
          <a:p>
            <a:pPr marL="0" indent="0">
              <a:buFont typeface="Arial" charset="0"/>
              <a:buNone/>
            </a:pPr>
            <a:endParaRPr lang="en-US" sz="2400">
              <a:latin typeface="Calibri"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latin typeface="Calibri"/>
            </a:endParaRPr>
          </a:p>
        </p:txBody>
      </p:sp>
      <p:sp>
        <p:nvSpPr>
          <p:cNvPr id="8" name="Footer Placeholder 4"/>
          <p:cNvSpPr txBox="1">
            <a:spLocks/>
          </p:cNvSpPr>
          <p:nvPr/>
        </p:nvSpPr>
        <p:spPr bwMode="auto">
          <a:xfrm>
            <a:off x="1428750" y="6215063"/>
            <a:ext cx="6858000" cy="365125"/>
          </a:xfrm>
          <a:prstGeom prst="rect">
            <a:avLst/>
          </a:prstGeom>
          <a:ln>
            <a:miter lim="800000"/>
            <a:headEnd/>
            <a:tailEnd/>
          </a:ln>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b="0">
                <a:solidFill>
                  <a:srgbClr val="898989"/>
                </a:solidFill>
                <a:latin typeface="Calibri" charset="0"/>
              </a:rPr>
              <a:t>Compiled using </a:t>
            </a:r>
            <a:r>
              <a:rPr lang="en-US" sz="1400" b="0" i="1">
                <a:solidFill>
                  <a:srgbClr val="898989"/>
                </a:solidFill>
                <a:latin typeface="Calibri" charset="0"/>
              </a:rPr>
              <a:t>Confirmation Builder </a:t>
            </a:r>
            <a:r>
              <a:rPr lang="en-US" sz="1400" b="0">
                <a:solidFill>
                  <a:srgbClr val="898989"/>
                </a:solidFill>
                <a:latin typeface="Calibri" charset="0"/>
              </a:rPr>
              <a:t>© 2010 Concordia Publishing House.</a:t>
            </a:r>
          </a:p>
        </p:txBody>
      </p:sp>
    </p:spTree>
    <p:extLst>
      <p:ext uri="{BB962C8B-B14F-4D97-AF65-F5344CB8AC3E}">
        <p14:creationId xmlns:p14="http://schemas.microsoft.com/office/powerpoint/2010/main" val="2624888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4648200"/>
            <a:ext cx="7924800" cy="795338"/>
          </a:xfrm>
        </p:spPr>
        <p:txBody>
          <a:bodyPr rtlCol="0" anchor="b">
            <a:normAutofit fontScale="90000"/>
          </a:bodyPr>
          <a:lstStyle/>
          <a:p>
            <a:pPr algn="l" eaLnBrk="1" fontAlgn="auto" hangingPunct="1">
              <a:spcAft>
                <a:spcPts val="0"/>
              </a:spcAft>
              <a:defRPr/>
            </a:pPr>
            <a:r>
              <a:rPr lang="en-US" sz="2000" b="1" i="1" dirty="0">
                <a:ea typeface="+mj-ea"/>
                <a:cs typeface="+mj-cs"/>
              </a:rPr>
              <a:t>What does this mean?</a:t>
            </a:r>
            <a:r>
              <a:rPr lang="en-US" sz="2000" b="1" dirty="0">
                <a:ea typeface="+mj-ea"/>
                <a:cs typeface="+mj-cs"/>
              </a:rPr>
              <a:t> We should fear and love God so that we do not hurt or harm our neighbor in his body, but help and support him in every physical need</a:t>
            </a:r>
            <a:r>
              <a:rPr lang="en-US" sz="2000" b="1" dirty="0" smtClean="0">
                <a:ea typeface="+mj-ea"/>
                <a:cs typeface="+mj-cs"/>
              </a:rPr>
              <a:t>.</a:t>
            </a:r>
            <a:endParaRPr lang="en-US" sz="2000" b="1" dirty="0">
              <a:ea typeface="+mj-ea"/>
              <a:cs typeface="+mj-cs"/>
            </a:endParaRPr>
          </a:p>
        </p:txBody>
      </p:sp>
      <p:pic>
        <p:nvPicPr>
          <p:cNvPr id="4099" name="Picture Placeholder 6" descr="The Good Samaritan.tif"/>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516188" y="457200"/>
            <a:ext cx="4060825" cy="4267200"/>
          </a:xfrm>
        </p:spPr>
      </p:pic>
      <p:sp>
        <p:nvSpPr>
          <p:cNvPr id="6" name="Text Placeholder 5"/>
          <p:cNvSpPr>
            <a:spLocks noGrp="1"/>
          </p:cNvSpPr>
          <p:nvPr>
            <p:ph type="body" sz="half" idx="4294967295"/>
          </p:nvPr>
        </p:nvSpPr>
        <p:spPr>
          <a:xfrm>
            <a:off x="1792288" y="6096000"/>
            <a:ext cx="5486400" cy="76200"/>
          </a:xfrm>
        </p:spPr>
        <p:txBody>
          <a:bodyPr rtlCol="0">
            <a:normAutofit fontScale="25000" lnSpcReduction="20000"/>
          </a:bodyPr>
          <a:lstStyle/>
          <a:p>
            <a:pPr marL="0" indent="0" eaLnBrk="1" fontAlgn="auto" hangingPunct="1">
              <a:spcAft>
                <a:spcPts val="0"/>
              </a:spcAft>
              <a:buFont typeface="Arial" pitchFamily="34" charset="0"/>
              <a:buNone/>
              <a:defRPr/>
            </a:pPr>
            <a:endParaRPr lang="en-US" sz="1400" dirty="0" smtClean="0">
              <a:ea typeface="+mn-ea"/>
              <a:cs typeface="+mn-cs"/>
            </a:endParaRPr>
          </a:p>
          <a:p>
            <a:pPr marL="0" indent="0" eaLnBrk="1" fontAlgn="auto" hangingPunct="1">
              <a:spcAft>
                <a:spcPts val="0"/>
              </a:spcAft>
              <a:buFont typeface="Arial" pitchFamily="34" charset="0"/>
              <a:buNone/>
              <a:defRPr/>
            </a:pPr>
            <a:endParaRPr lang="en-US" sz="1400" dirty="0">
              <a:ea typeface="+mn-ea"/>
              <a:cs typeface="+mn-cs"/>
            </a:endParaRPr>
          </a:p>
        </p:txBody>
      </p:sp>
      <p:sp>
        <p:nvSpPr>
          <p:cNvPr id="7" name="Footer Placeholder 4"/>
          <p:cNvSpPr>
            <a:spLocks noGrp="1"/>
          </p:cNvSpPr>
          <p:nvPr>
            <p:ph type="ftr" sz="quarter" idx="11"/>
          </p:nvPr>
        </p:nvSpPr>
        <p:spPr bwMode="auto">
          <a:xfrm>
            <a:off x="1428750" y="6215063"/>
            <a:ext cx="6858000" cy="365125"/>
          </a:xfrm>
          <a:ln>
            <a:miter lim="800000"/>
            <a:headEnd/>
            <a:tailEnd/>
          </a:ln>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898989"/>
                </a:solidFill>
                <a:latin typeface="Calibri" charset="0"/>
              </a:rPr>
              <a:t>Compiled using </a:t>
            </a:r>
            <a:r>
              <a:rPr lang="en-US" sz="1400" i="1">
                <a:solidFill>
                  <a:srgbClr val="898989"/>
                </a:solidFill>
                <a:latin typeface="Calibri" charset="0"/>
              </a:rPr>
              <a:t>Confirmation Builder </a:t>
            </a:r>
            <a:r>
              <a:rPr lang="en-US" sz="1400">
                <a:solidFill>
                  <a:srgbClr val="898989"/>
                </a:solidFill>
                <a:latin typeface="Calibri" charset="0"/>
              </a:rPr>
              <a:t>© 2010 Concordia Publishing House.</a:t>
            </a:r>
          </a:p>
        </p:txBody>
      </p:sp>
    </p:spTree>
    <p:extLst>
      <p:ext uri="{BB962C8B-B14F-4D97-AF65-F5344CB8AC3E}">
        <p14:creationId xmlns:p14="http://schemas.microsoft.com/office/powerpoint/2010/main" val="1952249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lstStyle/>
          <a:p>
            <a:endParaRPr lang="en-US">
              <a:latin typeface="Calibri" charset="0"/>
              <a:ea typeface="ＭＳ Ｐゴシック" charset="0"/>
              <a:cs typeface="ＭＳ Ｐゴシック" charset="0"/>
            </a:endParaRPr>
          </a:p>
        </p:txBody>
      </p:sp>
      <p:sp>
        <p:nvSpPr>
          <p:cNvPr id="5123" name="Content Placeholder 3"/>
          <p:cNvSpPr>
            <a:spLocks noGrp="1"/>
          </p:cNvSpPr>
          <p:nvPr>
            <p:ph idx="1"/>
          </p:nvPr>
        </p:nvSpPr>
        <p:spPr/>
        <p:txBody>
          <a:bodyPr/>
          <a:lstStyle/>
          <a:p>
            <a:pPr marL="0" indent="0">
              <a:buFont typeface="Arial" charset="0"/>
              <a:buNone/>
            </a:pPr>
            <a:r>
              <a:rPr lang="en-US" sz="2400">
                <a:latin typeface="Calibri" charset="0"/>
                <a:ea typeface="ＭＳ Ｐゴシック" charset="0"/>
                <a:cs typeface="ＭＳ Ｐゴシック" charset="0"/>
              </a:rPr>
              <a:t>Jesus once told this story: </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A certain man was walking from Jerusalem to Jericho. On the way, some thieves robbed and wounded him and left him half dead. Later, a Samaritan came and helped the man. (Samaritans and Jews were enemies.) The Samaritan bandaged the man</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s wounds and took him to a place where he could receive care</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 (Luke 10:30–37). The Samaritan reminds us of Jesus. He came to help and save all people, including enemies and those who don</a:t>
            </a:r>
            <a:r>
              <a:rPr lang="ja-JP" altLang="en-US" sz="2400">
                <a:latin typeface="Calibri" charset="0"/>
                <a:ea typeface="ＭＳ Ｐゴシック" charset="0"/>
                <a:cs typeface="ＭＳ Ｐゴシック" charset="0"/>
              </a:rPr>
              <a:t>’</a:t>
            </a:r>
            <a:r>
              <a:rPr lang="en-US" sz="2400">
                <a:latin typeface="Calibri" charset="0"/>
                <a:ea typeface="ＭＳ Ｐゴシック" charset="0"/>
                <a:cs typeface="ＭＳ Ｐゴシック" charset="0"/>
              </a:rPr>
              <a:t>t know Him.</a:t>
            </a:r>
          </a:p>
          <a:p>
            <a:pPr marL="0" indent="0">
              <a:buFont typeface="Arial" charset="0"/>
              <a:buNone/>
            </a:pPr>
            <a:endParaRPr lang="en-US" sz="2400">
              <a:latin typeface="Calibri"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pPr>
              <a:defRPr/>
            </a:pPr>
            <a:endParaRPr lang="en-US">
              <a:solidFill>
                <a:prstClr val="black">
                  <a:tint val="75000"/>
                </a:prstClr>
              </a:solidFill>
              <a:latin typeface="Calibri"/>
            </a:endParaRPr>
          </a:p>
        </p:txBody>
      </p:sp>
      <p:sp>
        <p:nvSpPr>
          <p:cNvPr id="5" name="Footer Placeholder 4"/>
          <p:cNvSpPr txBox="1">
            <a:spLocks/>
          </p:cNvSpPr>
          <p:nvPr/>
        </p:nvSpPr>
        <p:spPr bwMode="auto">
          <a:xfrm>
            <a:off x="1428750" y="6215063"/>
            <a:ext cx="6858000" cy="365125"/>
          </a:xfrm>
          <a:prstGeom prst="rect">
            <a:avLst/>
          </a:prstGeom>
          <a:ln>
            <a:miter lim="800000"/>
            <a:headEnd/>
            <a:tailEnd/>
          </a:ln>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400" b="0">
                <a:solidFill>
                  <a:srgbClr val="898989"/>
                </a:solidFill>
                <a:latin typeface="Calibri" charset="0"/>
              </a:rPr>
              <a:t>Compiled using </a:t>
            </a:r>
            <a:r>
              <a:rPr lang="en-US" sz="1400" b="0" i="1">
                <a:solidFill>
                  <a:srgbClr val="898989"/>
                </a:solidFill>
                <a:latin typeface="Calibri" charset="0"/>
              </a:rPr>
              <a:t>Confirmation Builder </a:t>
            </a:r>
            <a:r>
              <a:rPr lang="en-US" sz="1400" b="0">
                <a:solidFill>
                  <a:srgbClr val="898989"/>
                </a:solidFill>
                <a:latin typeface="Calibri" charset="0"/>
              </a:rPr>
              <a:t>© 2010 Concordia Publishing House.</a:t>
            </a:r>
          </a:p>
        </p:txBody>
      </p:sp>
    </p:spTree>
    <p:extLst>
      <p:ext uri="{BB962C8B-B14F-4D97-AF65-F5344CB8AC3E}">
        <p14:creationId xmlns:p14="http://schemas.microsoft.com/office/powerpoint/2010/main" val="29202950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L050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255588"/>
            <a:ext cx="5243512"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ChangeArrowheads="1"/>
          </p:cNvSpPr>
          <p:nvPr/>
        </p:nvSpPr>
        <p:spPr bwMode="auto">
          <a:xfrm>
            <a:off x="255588"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8" name="Rectangle 4"/>
          <p:cNvSpPr>
            <a:spLocks noChangeArrowheads="1"/>
          </p:cNvSpPr>
          <p:nvPr/>
        </p:nvSpPr>
        <p:spPr bwMode="auto">
          <a:xfrm>
            <a:off x="1563688"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Text Box 5"/>
          <p:cNvSpPr txBox="1">
            <a:spLocks noChangeArrowheads="1"/>
          </p:cNvSpPr>
          <p:nvPr/>
        </p:nvSpPr>
        <p:spPr bwMode="auto">
          <a:xfrm rot="-5400000">
            <a:off x="-474662" y="1416050"/>
            <a:ext cx="31845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skit</a:t>
            </a:r>
          </a:p>
        </p:txBody>
      </p:sp>
      <p:sp>
        <p:nvSpPr>
          <p:cNvPr id="41990" name="Text Box 6"/>
          <p:cNvSpPr txBox="1">
            <a:spLocks noChangeArrowheads="1"/>
          </p:cNvSpPr>
          <p:nvPr/>
        </p:nvSpPr>
        <p:spPr bwMode="auto">
          <a:xfrm>
            <a:off x="1487488" y="2582863"/>
            <a:ext cx="2609850"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lnSpc>
                <a:spcPct val="90000"/>
              </a:lnSpc>
            </a:pPr>
            <a:r>
              <a:rPr lang="en-US" sz="1700" b="0">
                <a:solidFill>
                  <a:srgbClr val="FFD42F"/>
                </a:solidFill>
                <a:latin typeface="Trebuchet MS" charset="0"/>
              </a:rPr>
              <a:t>written by:</a:t>
            </a:r>
          </a:p>
          <a:p>
            <a:pPr eaLnBrk="1" hangingPunct="1">
              <a:lnSpc>
                <a:spcPct val="90000"/>
              </a:lnSpc>
            </a:pPr>
            <a:r>
              <a:rPr lang="en-US" sz="2400">
                <a:solidFill>
                  <a:schemeClr val="bg1"/>
                </a:solidFill>
                <a:latin typeface="Trebuchet MS" charset="0"/>
              </a:rPr>
              <a:t>Rich</a:t>
            </a:r>
          </a:p>
          <a:p>
            <a:pPr eaLnBrk="1" hangingPunct="1">
              <a:lnSpc>
                <a:spcPct val="90000"/>
              </a:lnSpc>
            </a:pPr>
            <a:r>
              <a:rPr lang="en-US" sz="2400">
                <a:solidFill>
                  <a:schemeClr val="bg1"/>
                </a:solidFill>
                <a:latin typeface="Trebuchet MS" charset="0"/>
              </a:rPr>
              <a:t>Melheim</a:t>
            </a:r>
          </a:p>
        </p:txBody>
      </p:sp>
      <p:sp>
        <p:nvSpPr>
          <p:cNvPr id="41991" name="Text Box 7"/>
          <p:cNvSpPr txBox="1">
            <a:spLocks noChangeArrowheads="1"/>
          </p:cNvSpPr>
          <p:nvPr/>
        </p:nvSpPr>
        <p:spPr bwMode="auto">
          <a:xfrm>
            <a:off x="3981450" y="666750"/>
            <a:ext cx="44767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80000"/>
              </a:lnSpc>
              <a:spcBef>
                <a:spcPct val="50000"/>
              </a:spcBef>
            </a:pPr>
            <a:r>
              <a:rPr lang="en-US" sz="7200" b="0">
                <a:latin typeface="Georgia" charset="0"/>
              </a:rPr>
              <a:t>Cookie Crumbles</a:t>
            </a:r>
          </a:p>
        </p:txBody>
      </p:sp>
      <p:sp>
        <p:nvSpPr>
          <p:cNvPr id="41992"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41993" name="FINKmania_Intro.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839200" y="708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TC05ART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1450" y="2457450"/>
            <a:ext cx="470852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11" descr="TC05ART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1450" y="2446338"/>
            <a:ext cx="194151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6" name="Picture 12" descr="10C05CA"/>
          <p:cNvPicPr>
            <a:picLocks noChangeAspect="1" noChangeArrowheads="1"/>
          </p:cNvPicPr>
          <p:nvPr/>
        </p:nvPicPr>
        <p:blipFill>
          <a:blip r:embed="rId8">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1993"/>
                                        </p:tgtEl>
                                      </p:cBhvr>
                                    </p:cmd>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fade">
                                      <p:cBhvr>
                                        <p:cTn id="10" dur="1000"/>
                                        <p:tgtEl>
                                          <p:spTgt spid="419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9"/>
                                        </p:tgtEl>
                                        <p:attrNameLst>
                                          <p:attrName>style.visibility</p:attrName>
                                        </p:attrNameLst>
                                      </p:cBhvr>
                                      <p:to>
                                        <p:strVal val="visible"/>
                                      </p:to>
                                    </p:set>
                                    <p:animEffect transition="in" filter="fade">
                                      <p:cBhvr>
                                        <p:cTn id="13" dur="1000"/>
                                        <p:tgtEl>
                                          <p:spTgt spid="41989"/>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fade">
                                      <p:cBhvr>
                                        <p:cTn id="17" dur="1000"/>
                                        <p:tgtEl>
                                          <p:spTgt spid="4198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990"/>
                                        </p:tgtEl>
                                        <p:attrNameLst>
                                          <p:attrName>style.visibility</p:attrName>
                                        </p:attrNameLst>
                                      </p:cBhvr>
                                      <p:to>
                                        <p:strVal val="visible"/>
                                      </p:to>
                                    </p:set>
                                    <p:animEffect transition="in" filter="fade">
                                      <p:cBhvr>
                                        <p:cTn id="20" dur="1000"/>
                                        <p:tgtEl>
                                          <p:spTgt spid="41990"/>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41996"/>
                                        </p:tgtEl>
                                        <p:attrNameLst>
                                          <p:attrName>style.visibility</p:attrName>
                                        </p:attrNameLst>
                                      </p:cBhvr>
                                      <p:to>
                                        <p:strVal val="visible"/>
                                      </p:to>
                                    </p:set>
                                    <p:animEffect transition="in" filter="fade">
                                      <p:cBhvr>
                                        <p:cTn id="24" dur="1000"/>
                                        <p:tgtEl>
                                          <p:spTgt spid="41996"/>
                                        </p:tgtEl>
                                      </p:cBhvr>
                                    </p:animEffect>
                                  </p:childTnLst>
                                </p:cTn>
                              </p:par>
                            </p:childTnLst>
                          </p:cTn>
                        </p:par>
                        <p:par>
                          <p:cTn id="25" fill="hold" nodeType="afterGroup">
                            <p:stCondLst>
                              <p:cond delay="3000"/>
                            </p:stCondLst>
                            <p:childTnLst>
                              <p:par>
                                <p:cTn id="26" presetID="10" presetClass="entr" presetSubtype="0" fill="hold" nodeType="afterEffect">
                                  <p:stCondLst>
                                    <p:cond delay="0"/>
                                  </p:stCondLst>
                                  <p:childTnLst>
                                    <p:set>
                                      <p:cBhvr>
                                        <p:cTn id="27" dur="1" fill="hold">
                                          <p:stCondLst>
                                            <p:cond delay="0"/>
                                          </p:stCondLst>
                                        </p:cTn>
                                        <p:tgtEl>
                                          <p:spTgt spid="41986"/>
                                        </p:tgtEl>
                                        <p:attrNameLst>
                                          <p:attrName>style.visibility</p:attrName>
                                        </p:attrNameLst>
                                      </p:cBhvr>
                                      <p:to>
                                        <p:strVal val="visible"/>
                                      </p:to>
                                    </p:set>
                                    <p:animEffect transition="in" filter="fade">
                                      <p:cBhvr>
                                        <p:cTn id="28" dur="1000"/>
                                        <p:tgtEl>
                                          <p:spTgt spid="41986"/>
                                        </p:tgtEl>
                                      </p:cBhvr>
                                    </p:animEffect>
                                  </p:childTnLst>
                                </p:cTn>
                              </p:par>
                            </p:childTnLst>
                          </p:cTn>
                        </p:par>
                        <p:par>
                          <p:cTn id="29" fill="hold" nodeType="afterGroup">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41991"/>
                                        </p:tgtEl>
                                        <p:attrNameLst>
                                          <p:attrName>style.visibility</p:attrName>
                                        </p:attrNameLst>
                                      </p:cBhvr>
                                      <p:to>
                                        <p:strVal val="visible"/>
                                      </p:to>
                                    </p:set>
                                    <p:animEffect transition="in" filter="fade">
                                      <p:cBhvr>
                                        <p:cTn id="32" dur="1000"/>
                                        <p:tgtEl>
                                          <p:spTgt spid="41991"/>
                                        </p:tgtEl>
                                      </p:cBhvr>
                                    </p:animEffect>
                                  </p:childTnLst>
                                </p:cTn>
                              </p:par>
                            </p:childTnLst>
                          </p:cTn>
                        </p:par>
                        <p:par>
                          <p:cTn id="33" fill="hold" nodeType="afterGroup">
                            <p:stCondLst>
                              <p:cond delay="5500"/>
                            </p:stCondLst>
                            <p:childTnLst>
                              <p:par>
                                <p:cTn id="34" presetID="2" presetClass="entr" presetSubtype="2" fill="hold" nodeType="afterEffect">
                                  <p:stCondLst>
                                    <p:cond delay="2000"/>
                                  </p:stCondLst>
                                  <p:childTnLst>
                                    <p:set>
                                      <p:cBhvr>
                                        <p:cTn id="35" dur="1" fill="hold">
                                          <p:stCondLst>
                                            <p:cond delay="0"/>
                                          </p:stCondLst>
                                        </p:cTn>
                                        <p:tgtEl>
                                          <p:spTgt spid="41994"/>
                                        </p:tgtEl>
                                        <p:attrNameLst>
                                          <p:attrName>style.visibility</p:attrName>
                                        </p:attrNameLst>
                                      </p:cBhvr>
                                      <p:to>
                                        <p:strVal val="visible"/>
                                      </p:to>
                                    </p:set>
                                    <p:anim calcmode="lin" valueType="num">
                                      <p:cBhvr additive="base">
                                        <p:cTn id="36" dur="500" fill="hold"/>
                                        <p:tgtEl>
                                          <p:spTgt spid="41994"/>
                                        </p:tgtEl>
                                        <p:attrNameLst>
                                          <p:attrName>ppt_x</p:attrName>
                                        </p:attrNameLst>
                                      </p:cBhvr>
                                      <p:tavLst>
                                        <p:tav tm="0">
                                          <p:val>
                                            <p:strVal val="1+#ppt_w/2"/>
                                          </p:val>
                                        </p:tav>
                                        <p:tav tm="100000">
                                          <p:val>
                                            <p:strVal val="#ppt_x"/>
                                          </p:val>
                                        </p:tav>
                                      </p:tavLst>
                                    </p:anim>
                                    <p:anim calcmode="lin" valueType="num">
                                      <p:cBhvr additive="base">
                                        <p:cTn id="37" dur="500" fill="hold"/>
                                        <p:tgtEl>
                                          <p:spTgt spid="41994"/>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8000"/>
                            </p:stCondLst>
                            <p:childTnLst>
                              <p:par>
                                <p:cTn id="39" presetID="2" presetClass="entr" presetSubtype="8" fill="hold" nodeType="afterEffect">
                                  <p:stCondLst>
                                    <p:cond delay="1000"/>
                                  </p:stCondLst>
                                  <p:childTnLst>
                                    <p:set>
                                      <p:cBhvr>
                                        <p:cTn id="40" dur="1" fill="hold">
                                          <p:stCondLst>
                                            <p:cond delay="0"/>
                                          </p:stCondLst>
                                        </p:cTn>
                                        <p:tgtEl>
                                          <p:spTgt spid="41995"/>
                                        </p:tgtEl>
                                        <p:attrNameLst>
                                          <p:attrName>style.visibility</p:attrName>
                                        </p:attrNameLst>
                                      </p:cBhvr>
                                      <p:to>
                                        <p:strVal val="visible"/>
                                      </p:to>
                                    </p:set>
                                    <p:anim calcmode="lin" valueType="num">
                                      <p:cBhvr additive="base">
                                        <p:cTn id="41" dur="500" fill="hold"/>
                                        <p:tgtEl>
                                          <p:spTgt spid="41995"/>
                                        </p:tgtEl>
                                        <p:attrNameLst>
                                          <p:attrName>ppt_x</p:attrName>
                                        </p:attrNameLst>
                                      </p:cBhvr>
                                      <p:tavLst>
                                        <p:tav tm="0">
                                          <p:val>
                                            <p:strVal val="0-#ppt_w/2"/>
                                          </p:val>
                                        </p:tav>
                                        <p:tav tm="100000">
                                          <p:val>
                                            <p:strVal val="#ppt_x"/>
                                          </p:val>
                                        </p:tav>
                                      </p:tavLst>
                                    </p:anim>
                                    <p:anim calcmode="lin" valueType="num">
                                      <p:cBhvr additive="base">
                                        <p:cTn id="42" dur="500" fill="hold"/>
                                        <p:tgtEl>
                                          <p:spTgt spid="41995"/>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9500"/>
                            </p:stCondLst>
                            <p:childTnLst>
                              <p:par>
                                <p:cTn id="44" presetID="9" presetClass="entr" presetSubtype="0" fill="hold" grpId="0" nodeType="afterEffect">
                                  <p:stCondLst>
                                    <p:cond delay="0"/>
                                  </p:stCondLst>
                                  <p:childTnLst>
                                    <p:set>
                                      <p:cBhvr>
                                        <p:cTn id="45" dur="1" fill="hold">
                                          <p:stCondLst>
                                            <p:cond delay="0"/>
                                          </p:stCondLst>
                                        </p:cTn>
                                        <p:tgtEl>
                                          <p:spTgt spid="41992"/>
                                        </p:tgtEl>
                                        <p:attrNameLst>
                                          <p:attrName>style.visibility</p:attrName>
                                        </p:attrNameLst>
                                      </p:cBhvr>
                                      <p:to>
                                        <p:strVal val="visible"/>
                                      </p:to>
                                    </p:set>
                                    <p:animEffect transition="in" filter="dissolve">
                                      <p:cBhvr>
                                        <p:cTn id="46"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7" fill="hold" display="0">
                  <p:stCondLst>
                    <p:cond delay="indefinite"/>
                  </p:stCondLst>
                  <p:endCondLst>
                    <p:cond evt="onPrev" delay="0">
                      <p:tgtEl>
                        <p:sldTgt/>
                      </p:tgtEl>
                    </p:cond>
                    <p:cond evt="onStopAudio" delay="0">
                      <p:tgtEl>
                        <p:sldTgt/>
                      </p:tgtEl>
                    </p:cond>
                  </p:endCondLst>
                </p:cTn>
                <p:tgtEl>
                  <p:spTgt spid="41993"/>
                </p:tgtEl>
              </p:cMediaNode>
            </p:audio>
          </p:childTnLst>
        </p:cTn>
      </p:par>
    </p:tnLst>
    <p:bldLst>
      <p:bldP spid="41987" grpId="0" animBg="1"/>
      <p:bldP spid="41988" grpId="0" animBg="1"/>
      <p:bldP spid="41989" grpId="0"/>
      <p:bldP spid="41990" grpId="0"/>
      <p:bldP spid="41991" grpId="0"/>
      <p:bldP spid="4199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L050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6963" y="255588"/>
            <a:ext cx="5243512"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3"/>
          <p:cNvSpPr>
            <a:spLocks noChangeArrowheads="1"/>
          </p:cNvSpPr>
          <p:nvPr/>
        </p:nvSpPr>
        <p:spPr bwMode="auto">
          <a:xfrm>
            <a:off x="255588"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24" name="Rectangle 4"/>
          <p:cNvSpPr>
            <a:spLocks noChangeArrowheads="1"/>
          </p:cNvSpPr>
          <p:nvPr/>
        </p:nvSpPr>
        <p:spPr bwMode="auto">
          <a:xfrm>
            <a:off x="1563688"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25" name="Text Box 5"/>
          <p:cNvSpPr txBox="1">
            <a:spLocks noChangeArrowheads="1"/>
          </p:cNvSpPr>
          <p:nvPr/>
        </p:nvSpPr>
        <p:spPr bwMode="auto">
          <a:xfrm rot="-5400000">
            <a:off x="-474662" y="1416050"/>
            <a:ext cx="31845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skit</a:t>
            </a:r>
          </a:p>
        </p:txBody>
      </p:sp>
      <p:sp>
        <p:nvSpPr>
          <p:cNvPr id="81926" name="Text Box 6"/>
          <p:cNvSpPr txBox="1">
            <a:spLocks noChangeArrowheads="1"/>
          </p:cNvSpPr>
          <p:nvPr/>
        </p:nvSpPr>
        <p:spPr bwMode="auto">
          <a:xfrm>
            <a:off x="1487488" y="2514600"/>
            <a:ext cx="2609850"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lnSpc>
                <a:spcPct val="90000"/>
              </a:lnSpc>
            </a:pPr>
            <a:r>
              <a:rPr lang="en-US" sz="1700" b="0">
                <a:solidFill>
                  <a:srgbClr val="FFD42F"/>
                </a:solidFill>
                <a:latin typeface="Trebuchet MS" charset="0"/>
              </a:rPr>
              <a:t>written by:</a:t>
            </a:r>
          </a:p>
          <a:p>
            <a:pPr eaLnBrk="1" hangingPunct="1">
              <a:lnSpc>
                <a:spcPct val="90000"/>
              </a:lnSpc>
            </a:pPr>
            <a:r>
              <a:rPr lang="en-US" sz="2400">
                <a:solidFill>
                  <a:schemeClr val="bg1"/>
                </a:solidFill>
                <a:latin typeface="Trebuchet MS" charset="0"/>
              </a:rPr>
              <a:t>PJ </a:t>
            </a:r>
            <a:br>
              <a:rPr lang="en-US" sz="2400">
                <a:solidFill>
                  <a:schemeClr val="bg1"/>
                </a:solidFill>
                <a:latin typeface="Trebuchet MS" charset="0"/>
              </a:rPr>
            </a:br>
            <a:r>
              <a:rPr lang="en-US" sz="2400">
                <a:solidFill>
                  <a:schemeClr val="bg1"/>
                </a:solidFill>
                <a:latin typeface="Trebuchet MS" charset="0"/>
              </a:rPr>
              <a:t>McCluskey</a:t>
            </a:r>
          </a:p>
        </p:txBody>
      </p:sp>
      <p:sp>
        <p:nvSpPr>
          <p:cNvPr id="81927" name="Text Box 7"/>
          <p:cNvSpPr txBox="1">
            <a:spLocks noChangeArrowheads="1"/>
          </p:cNvSpPr>
          <p:nvPr/>
        </p:nvSpPr>
        <p:spPr bwMode="auto">
          <a:xfrm>
            <a:off x="3981450" y="666750"/>
            <a:ext cx="447675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80000"/>
              </a:lnSpc>
              <a:spcBef>
                <a:spcPct val="50000"/>
              </a:spcBef>
            </a:pPr>
            <a:r>
              <a:rPr lang="en-US" sz="8800" b="0">
                <a:latin typeface="Georgia" charset="0"/>
              </a:rPr>
              <a:t>Road</a:t>
            </a:r>
            <a:br>
              <a:rPr lang="en-US" sz="8800" b="0">
                <a:latin typeface="Georgia" charset="0"/>
              </a:rPr>
            </a:br>
            <a:r>
              <a:rPr lang="en-US" sz="8800" b="0">
                <a:latin typeface="Georgia" charset="0"/>
              </a:rPr>
              <a:t>Rage</a:t>
            </a:r>
          </a:p>
        </p:txBody>
      </p:sp>
      <p:sp>
        <p:nvSpPr>
          <p:cNvPr id="81928"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81929" name="FINKmania_Intro.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839200" y="708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6" name="Picture 16" descr="10C04CA"/>
          <p:cNvPicPr>
            <a:picLocks noChangeAspect="1" noChangeArrowheads="1"/>
          </p:cNvPicPr>
          <p:nvPr/>
        </p:nvPicPr>
        <p:blipFill>
          <a:blip r:embed="rId7">
            <a:extLst>
              <a:ext uri="{28A0092B-C50C-407E-A947-70E740481C1C}">
                <a14:useLocalDpi xmlns:a14="http://schemas.microsoft.com/office/drawing/2010/main" val="0"/>
              </a:ext>
            </a:extLst>
          </a:blip>
          <a:srcRect b="10379"/>
          <a:stretch>
            <a:fillRect/>
          </a:stretch>
        </p:blipFill>
        <p:spPr bwMode="auto">
          <a:xfrm>
            <a:off x="255588" y="3563938"/>
            <a:ext cx="32702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37" name="Picture 17" descr="TC01ART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657600"/>
            <a:ext cx="4592638"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1929"/>
                                        </p:tgtEl>
                                      </p:cBhvr>
                                    </p:cmd>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81923"/>
                                        </p:tgtEl>
                                        <p:attrNameLst>
                                          <p:attrName>style.visibility</p:attrName>
                                        </p:attrNameLst>
                                      </p:cBhvr>
                                      <p:to>
                                        <p:strVal val="visible"/>
                                      </p:to>
                                    </p:set>
                                    <p:animEffect transition="in" filter="fade">
                                      <p:cBhvr>
                                        <p:cTn id="10" dur="1000"/>
                                        <p:tgtEl>
                                          <p:spTgt spid="819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25"/>
                                        </p:tgtEl>
                                        <p:attrNameLst>
                                          <p:attrName>style.visibility</p:attrName>
                                        </p:attrNameLst>
                                      </p:cBhvr>
                                      <p:to>
                                        <p:strVal val="visible"/>
                                      </p:to>
                                    </p:set>
                                    <p:animEffect transition="in" filter="fade">
                                      <p:cBhvr>
                                        <p:cTn id="13" dur="1000"/>
                                        <p:tgtEl>
                                          <p:spTgt spid="81925"/>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1924"/>
                                        </p:tgtEl>
                                        <p:attrNameLst>
                                          <p:attrName>style.visibility</p:attrName>
                                        </p:attrNameLst>
                                      </p:cBhvr>
                                      <p:to>
                                        <p:strVal val="visible"/>
                                      </p:to>
                                    </p:set>
                                    <p:animEffect transition="in" filter="fade">
                                      <p:cBhvr>
                                        <p:cTn id="17" dur="1000"/>
                                        <p:tgtEl>
                                          <p:spTgt spid="819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1926"/>
                                        </p:tgtEl>
                                        <p:attrNameLst>
                                          <p:attrName>style.visibility</p:attrName>
                                        </p:attrNameLst>
                                      </p:cBhvr>
                                      <p:to>
                                        <p:strVal val="visible"/>
                                      </p:to>
                                    </p:set>
                                    <p:animEffect transition="in" filter="fade">
                                      <p:cBhvr>
                                        <p:cTn id="20" dur="1000"/>
                                        <p:tgtEl>
                                          <p:spTgt spid="81926"/>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81936"/>
                                        </p:tgtEl>
                                        <p:attrNameLst>
                                          <p:attrName>style.visibility</p:attrName>
                                        </p:attrNameLst>
                                      </p:cBhvr>
                                      <p:to>
                                        <p:strVal val="visible"/>
                                      </p:to>
                                    </p:set>
                                    <p:animEffect transition="in" filter="fade">
                                      <p:cBhvr>
                                        <p:cTn id="24" dur="1000"/>
                                        <p:tgtEl>
                                          <p:spTgt spid="81936"/>
                                        </p:tgtEl>
                                      </p:cBhvr>
                                    </p:animEffect>
                                  </p:childTnLst>
                                </p:cTn>
                              </p:par>
                            </p:childTnLst>
                          </p:cTn>
                        </p:par>
                        <p:par>
                          <p:cTn id="25" fill="hold" nodeType="afterGroup">
                            <p:stCondLst>
                              <p:cond delay="3000"/>
                            </p:stCondLst>
                            <p:childTnLst>
                              <p:par>
                                <p:cTn id="26" presetID="10" presetClass="entr" presetSubtype="0" fill="hold" nodeType="afterEffect">
                                  <p:stCondLst>
                                    <p:cond delay="0"/>
                                  </p:stCondLst>
                                  <p:childTnLst>
                                    <p:set>
                                      <p:cBhvr>
                                        <p:cTn id="27" dur="1" fill="hold">
                                          <p:stCondLst>
                                            <p:cond delay="0"/>
                                          </p:stCondLst>
                                        </p:cTn>
                                        <p:tgtEl>
                                          <p:spTgt spid="81922"/>
                                        </p:tgtEl>
                                        <p:attrNameLst>
                                          <p:attrName>style.visibility</p:attrName>
                                        </p:attrNameLst>
                                      </p:cBhvr>
                                      <p:to>
                                        <p:strVal val="visible"/>
                                      </p:to>
                                    </p:set>
                                    <p:animEffect transition="in" filter="fade">
                                      <p:cBhvr>
                                        <p:cTn id="28" dur="1000"/>
                                        <p:tgtEl>
                                          <p:spTgt spid="81922"/>
                                        </p:tgtEl>
                                      </p:cBhvr>
                                    </p:animEffect>
                                  </p:childTnLst>
                                </p:cTn>
                              </p:par>
                            </p:childTnLst>
                          </p:cTn>
                        </p:par>
                        <p:par>
                          <p:cTn id="29" fill="hold" nodeType="afterGroup">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81927"/>
                                        </p:tgtEl>
                                        <p:attrNameLst>
                                          <p:attrName>style.visibility</p:attrName>
                                        </p:attrNameLst>
                                      </p:cBhvr>
                                      <p:to>
                                        <p:strVal val="visible"/>
                                      </p:to>
                                    </p:set>
                                    <p:animEffect transition="in" filter="fade">
                                      <p:cBhvr>
                                        <p:cTn id="32" dur="1000"/>
                                        <p:tgtEl>
                                          <p:spTgt spid="81927"/>
                                        </p:tgtEl>
                                      </p:cBhvr>
                                    </p:animEffect>
                                  </p:childTnLst>
                                </p:cTn>
                              </p:par>
                            </p:childTnLst>
                          </p:cTn>
                        </p:par>
                        <p:par>
                          <p:cTn id="33" fill="hold" nodeType="afterGroup">
                            <p:stCondLst>
                              <p:cond delay="5000"/>
                            </p:stCondLst>
                            <p:childTnLst>
                              <p:par>
                                <p:cTn id="34" presetID="9" presetClass="entr" presetSubtype="0" fill="hold" grpId="0" nodeType="afterEffect">
                                  <p:stCondLst>
                                    <p:cond delay="0"/>
                                  </p:stCondLst>
                                  <p:childTnLst>
                                    <p:set>
                                      <p:cBhvr>
                                        <p:cTn id="35" dur="1" fill="hold">
                                          <p:stCondLst>
                                            <p:cond delay="0"/>
                                          </p:stCondLst>
                                        </p:cTn>
                                        <p:tgtEl>
                                          <p:spTgt spid="81928"/>
                                        </p:tgtEl>
                                        <p:attrNameLst>
                                          <p:attrName>style.visibility</p:attrName>
                                        </p:attrNameLst>
                                      </p:cBhvr>
                                      <p:to>
                                        <p:strVal val="visible"/>
                                      </p:to>
                                    </p:set>
                                    <p:animEffect transition="in" filter="dissolve">
                                      <p:cBhvr>
                                        <p:cTn id="36" dur="500"/>
                                        <p:tgtEl>
                                          <p:spTgt spid="81928"/>
                                        </p:tgtEl>
                                      </p:cBhvr>
                                    </p:animEffect>
                                  </p:childTnLst>
                                </p:cTn>
                              </p:par>
                            </p:childTnLst>
                          </p:cTn>
                        </p:par>
                        <p:par>
                          <p:cTn id="37" fill="hold" nodeType="afterGroup">
                            <p:stCondLst>
                              <p:cond delay="5500"/>
                            </p:stCondLst>
                            <p:childTnLst>
                              <p:par>
                                <p:cTn id="38" presetID="2" presetClass="entr" presetSubtype="8" fill="hold" nodeType="afterEffect">
                                  <p:stCondLst>
                                    <p:cond delay="0"/>
                                  </p:stCondLst>
                                  <p:childTnLst>
                                    <p:set>
                                      <p:cBhvr>
                                        <p:cTn id="39" dur="1" fill="hold">
                                          <p:stCondLst>
                                            <p:cond delay="0"/>
                                          </p:stCondLst>
                                        </p:cTn>
                                        <p:tgtEl>
                                          <p:spTgt spid="81937"/>
                                        </p:tgtEl>
                                        <p:attrNameLst>
                                          <p:attrName>style.visibility</p:attrName>
                                        </p:attrNameLst>
                                      </p:cBhvr>
                                      <p:to>
                                        <p:strVal val="visible"/>
                                      </p:to>
                                    </p:set>
                                    <p:anim calcmode="lin" valueType="num">
                                      <p:cBhvr additive="base">
                                        <p:cTn id="40" dur="500" fill="hold"/>
                                        <p:tgtEl>
                                          <p:spTgt spid="81937"/>
                                        </p:tgtEl>
                                        <p:attrNameLst>
                                          <p:attrName>ppt_x</p:attrName>
                                        </p:attrNameLst>
                                      </p:cBhvr>
                                      <p:tavLst>
                                        <p:tav tm="0">
                                          <p:val>
                                            <p:strVal val="0-#ppt_w/2"/>
                                          </p:val>
                                        </p:tav>
                                        <p:tav tm="100000">
                                          <p:val>
                                            <p:strVal val="#ppt_x"/>
                                          </p:val>
                                        </p:tav>
                                      </p:tavLst>
                                    </p:anim>
                                    <p:anim calcmode="lin" valueType="num">
                                      <p:cBhvr additive="base">
                                        <p:cTn id="41" dur="500" fill="hold"/>
                                        <p:tgtEl>
                                          <p:spTgt spid="819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42" fill="hold" display="0">
                  <p:stCondLst>
                    <p:cond delay="indefinite"/>
                  </p:stCondLst>
                  <p:endCondLst>
                    <p:cond evt="onPrev" delay="0">
                      <p:tgtEl>
                        <p:sldTgt/>
                      </p:tgtEl>
                    </p:cond>
                    <p:cond evt="onStopAudio" delay="0">
                      <p:tgtEl>
                        <p:sldTgt/>
                      </p:tgtEl>
                    </p:cond>
                  </p:endCondLst>
                </p:cTn>
                <p:tgtEl>
                  <p:spTgt spid="81929"/>
                </p:tgtEl>
              </p:cMediaNode>
            </p:audio>
          </p:childTnLst>
        </p:cTn>
      </p:par>
    </p:tnLst>
    <p:bldLst>
      <p:bldP spid="81923" grpId="0" animBg="1"/>
      <p:bldP spid="81924" grpId="0" animBg="1"/>
      <p:bldP spid="81925" grpId="0"/>
      <p:bldP spid="81926" grpId="0"/>
      <p:bldP spid="81927" grpId="0"/>
      <p:bldP spid="8192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050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963" y="255588"/>
            <a:ext cx="5243512" cy="524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ChangeArrowheads="1"/>
          </p:cNvSpPr>
          <p:nvPr/>
        </p:nvSpPr>
        <p:spPr bwMode="auto">
          <a:xfrm>
            <a:off x="255588"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2" name="Rectangle 4"/>
          <p:cNvSpPr>
            <a:spLocks noChangeArrowheads="1"/>
          </p:cNvSpPr>
          <p:nvPr/>
        </p:nvSpPr>
        <p:spPr bwMode="auto">
          <a:xfrm>
            <a:off x="1563688"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3" name="Text Box 5"/>
          <p:cNvSpPr txBox="1">
            <a:spLocks noChangeArrowheads="1"/>
          </p:cNvSpPr>
          <p:nvPr/>
        </p:nvSpPr>
        <p:spPr bwMode="auto">
          <a:xfrm rot="-5400000">
            <a:off x="-474662" y="1416050"/>
            <a:ext cx="31845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skit</a:t>
            </a:r>
          </a:p>
        </p:txBody>
      </p:sp>
      <p:sp>
        <p:nvSpPr>
          <p:cNvPr id="43014" name="Text Box 6"/>
          <p:cNvSpPr txBox="1">
            <a:spLocks noChangeArrowheads="1"/>
          </p:cNvSpPr>
          <p:nvPr/>
        </p:nvSpPr>
        <p:spPr bwMode="auto">
          <a:xfrm>
            <a:off x="1487488" y="2582863"/>
            <a:ext cx="2609850" cy="98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lnSpc>
                <a:spcPct val="90000"/>
              </a:lnSpc>
            </a:pPr>
            <a:r>
              <a:rPr lang="en-US" sz="1700" b="0">
                <a:solidFill>
                  <a:srgbClr val="FFD42F"/>
                </a:solidFill>
                <a:latin typeface="Trebuchet MS" charset="0"/>
              </a:rPr>
              <a:t>written by:</a:t>
            </a:r>
          </a:p>
          <a:p>
            <a:pPr eaLnBrk="1" hangingPunct="1">
              <a:lnSpc>
                <a:spcPct val="90000"/>
              </a:lnSpc>
            </a:pPr>
            <a:r>
              <a:rPr lang="en-US" sz="2400">
                <a:solidFill>
                  <a:schemeClr val="bg1"/>
                </a:solidFill>
                <a:latin typeface="Trebuchet MS" charset="0"/>
              </a:rPr>
              <a:t>Pete</a:t>
            </a:r>
            <a:br>
              <a:rPr lang="en-US" sz="2400">
                <a:solidFill>
                  <a:schemeClr val="bg1"/>
                </a:solidFill>
                <a:latin typeface="Trebuchet MS" charset="0"/>
              </a:rPr>
            </a:br>
            <a:r>
              <a:rPr lang="en-US" sz="2400">
                <a:solidFill>
                  <a:schemeClr val="bg1"/>
                </a:solidFill>
                <a:latin typeface="Trebuchet MS" charset="0"/>
              </a:rPr>
              <a:t>Erickson</a:t>
            </a:r>
          </a:p>
        </p:txBody>
      </p:sp>
      <p:sp>
        <p:nvSpPr>
          <p:cNvPr id="43015" name="Text Box 7"/>
          <p:cNvSpPr txBox="1">
            <a:spLocks noChangeArrowheads="1"/>
          </p:cNvSpPr>
          <p:nvPr/>
        </p:nvSpPr>
        <p:spPr bwMode="auto">
          <a:xfrm>
            <a:off x="3981450" y="666750"/>
            <a:ext cx="447675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80000"/>
              </a:lnSpc>
              <a:spcBef>
                <a:spcPct val="50000"/>
              </a:spcBef>
            </a:pPr>
            <a:r>
              <a:rPr lang="en-US" sz="7200" b="0">
                <a:latin typeface="Georgia" charset="0"/>
              </a:rPr>
              <a:t>Bullying Session</a:t>
            </a:r>
          </a:p>
        </p:txBody>
      </p:sp>
      <p:sp>
        <p:nvSpPr>
          <p:cNvPr id="43016"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43017" name="FINKmania_Intro.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839200" y="708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descr="TC05ART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441575"/>
            <a:ext cx="20986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1" descr="TC05ART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530475"/>
            <a:ext cx="190341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2" descr="10C05CA"/>
          <p:cNvPicPr>
            <a:picLocks noChangeAspect="1" noChangeArrowheads="1"/>
          </p:cNvPicPr>
          <p:nvPr/>
        </p:nvPicPr>
        <p:blipFill>
          <a:blip r:embed="rId8">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3017"/>
                                        </p:tgtEl>
                                      </p:cBhvr>
                                    </p:cmd>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43011"/>
                                        </p:tgtEl>
                                        <p:attrNameLst>
                                          <p:attrName>style.visibility</p:attrName>
                                        </p:attrNameLst>
                                      </p:cBhvr>
                                      <p:to>
                                        <p:strVal val="visible"/>
                                      </p:to>
                                    </p:set>
                                    <p:animEffect transition="in" filter="fade">
                                      <p:cBhvr>
                                        <p:cTn id="10" dur="1000"/>
                                        <p:tgtEl>
                                          <p:spTgt spid="430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013"/>
                                        </p:tgtEl>
                                        <p:attrNameLst>
                                          <p:attrName>style.visibility</p:attrName>
                                        </p:attrNameLst>
                                      </p:cBhvr>
                                      <p:to>
                                        <p:strVal val="visible"/>
                                      </p:to>
                                    </p:set>
                                    <p:animEffect transition="in" filter="fade">
                                      <p:cBhvr>
                                        <p:cTn id="13" dur="1000"/>
                                        <p:tgtEl>
                                          <p:spTgt spid="43013"/>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3012"/>
                                        </p:tgtEl>
                                        <p:attrNameLst>
                                          <p:attrName>style.visibility</p:attrName>
                                        </p:attrNameLst>
                                      </p:cBhvr>
                                      <p:to>
                                        <p:strVal val="visible"/>
                                      </p:to>
                                    </p:set>
                                    <p:animEffect transition="in" filter="fade">
                                      <p:cBhvr>
                                        <p:cTn id="17" dur="1000"/>
                                        <p:tgtEl>
                                          <p:spTgt spid="430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3014"/>
                                        </p:tgtEl>
                                        <p:attrNameLst>
                                          <p:attrName>style.visibility</p:attrName>
                                        </p:attrNameLst>
                                      </p:cBhvr>
                                      <p:to>
                                        <p:strVal val="visible"/>
                                      </p:to>
                                    </p:set>
                                    <p:animEffect transition="in" filter="fade">
                                      <p:cBhvr>
                                        <p:cTn id="20" dur="1000"/>
                                        <p:tgtEl>
                                          <p:spTgt spid="43014"/>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43020"/>
                                        </p:tgtEl>
                                        <p:attrNameLst>
                                          <p:attrName>style.visibility</p:attrName>
                                        </p:attrNameLst>
                                      </p:cBhvr>
                                      <p:to>
                                        <p:strVal val="visible"/>
                                      </p:to>
                                    </p:set>
                                    <p:animEffect transition="in" filter="fade">
                                      <p:cBhvr>
                                        <p:cTn id="24" dur="1000"/>
                                        <p:tgtEl>
                                          <p:spTgt spid="43020"/>
                                        </p:tgtEl>
                                      </p:cBhvr>
                                    </p:animEffect>
                                  </p:childTnLst>
                                </p:cTn>
                              </p:par>
                            </p:childTnLst>
                          </p:cTn>
                        </p:par>
                        <p:par>
                          <p:cTn id="25" fill="hold" nodeType="afterGroup">
                            <p:stCondLst>
                              <p:cond delay="3000"/>
                            </p:stCondLst>
                            <p:childTnLst>
                              <p:par>
                                <p:cTn id="26" presetID="10" presetClass="entr" presetSubtype="0" fill="hold" nodeType="afterEffect">
                                  <p:stCondLst>
                                    <p:cond delay="0"/>
                                  </p:stCondLst>
                                  <p:childTnLst>
                                    <p:set>
                                      <p:cBhvr>
                                        <p:cTn id="27" dur="1" fill="hold">
                                          <p:stCondLst>
                                            <p:cond delay="0"/>
                                          </p:stCondLst>
                                        </p:cTn>
                                        <p:tgtEl>
                                          <p:spTgt spid="43010"/>
                                        </p:tgtEl>
                                        <p:attrNameLst>
                                          <p:attrName>style.visibility</p:attrName>
                                        </p:attrNameLst>
                                      </p:cBhvr>
                                      <p:to>
                                        <p:strVal val="visible"/>
                                      </p:to>
                                    </p:set>
                                    <p:animEffect transition="in" filter="fade">
                                      <p:cBhvr>
                                        <p:cTn id="28" dur="1000"/>
                                        <p:tgtEl>
                                          <p:spTgt spid="43010"/>
                                        </p:tgtEl>
                                      </p:cBhvr>
                                    </p:animEffect>
                                  </p:childTnLst>
                                </p:cTn>
                              </p:par>
                            </p:childTnLst>
                          </p:cTn>
                        </p:par>
                        <p:par>
                          <p:cTn id="29" fill="hold" nodeType="afterGroup">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43015"/>
                                        </p:tgtEl>
                                        <p:attrNameLst>
                                          <p:attrName>style.visibility</p:attrName>
                                        </p:attrNameLst>
                                      </p:cBhvr>
                                      <p:to>
                                        <p:strVal val="visible"/>
                                      </p:to>
                                    </p:set>
                                    <p:animEffect transition="in" filter="fade">
                                      <p:cBhvr>
                                        <p:cTn id="32" dur="1000"/>
                                        <p:tgtEl>
                                          <p:spTgt spid="43015"/>
                                        </p:tgtEl>
                                      </p:cBhvr>
                                    </p:animEffect>
                                  </p:childTnLst>
                                </p:cTn>
                              </p:par>
                            </p:childTnLst>
                          </p:cTn>
                        </p:par>
                        <p:par>
                          <p:cTn id="33" fill="hold" nodeType="afterGroup">
                            <p:stCondLst>
                              <p:cond delay="5500"/>
                            </p:stCondLst>
                            <p:childTnLst>
                              <p:par>
                                <p:cTn id="34" presetID="2" presetClass="entr" presetSubtype="8" fill="hold" nodeType="afterEffect">
                                  <p:stCondLst>
                                    <p:cond delay="2000"/>
                                  </p:stCondLst>
                                  <p:childTnLst>
                                    <p:set>
                                      <p:cBhvr>
                                        <p:cTn id="35" dur="1" fill="hold">
                                          <p:stCondLst>
                                            <p:cond delay="0"/>
                                          </p:stCondLst>
                                        </p:cTn>
                                        <p:tgtEl>
                                          <p:spTgt spid="43019"/>
                                        </p:tgtEl>
                                        <p:attrNameLst>
                                          <p:attrName>style.visibility</p:attrName>
                                        </p:attrNameLst>
                                      </p:cBhvr>
                                      <p:to>
                                        <p:strVal val="visible"/>
                                      </p:to>
                                    </p:set>
                                    <p:anim calcmode="lin" valueType="num">
                                      <p:cBhvr additive="base">
                                        <p:cTn id="36" dur="500" fill="hold"/>
                                        <p:tgtEl>
                                          <p:spTgt spid="43019"/>
                                        </p:tgtEl>
                                        <p:attrNameLst>
                                          <p:attrName>ppt_x</p:attrName>
                                        </p:attrNameLst>
                                      </p:cBhvr>
                                      <p:tavLst>
                                        <p:tav tm="0">
                                          <p:val>
                                            <p:strVal val="0-#ppt_w/2"/>
                                          </p:val>
                                        </p:tav>
                                        <p:tav tm="100000">
                                          <p:val>
                                            <p:strVal val="#ppt_x"/>
                                          </p:val>
                                        </p:tav>
                                      </p:tavLst>
                                    </p:anim>
                                    <p:anim calcmode="lin" valueType="num">
                                      <p:cBhvr additive="base">
                                        <p:cTn id="37" dur="500" fill="hold"/>
                                        <p:tgtEl>
                                          <p:spTgt spid="43019"/>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8000"/>
                            </p:stCondLst>
                            <p:childTnLst>
                              <p:par>
                                <p:cTn id="39" presetID="2" presetClass="entr" presetSubtype="2" fill="hold" nodeType="afterEffect">
                                  <p:stCondLst>
                                    <p:cond delay="2000"/>
                                  </p:stCondLst>
                                  <p:childTnLst>
                                    <p:set>
                                      <p:cBhvr>
                                        <p:cTn id="40" dur="1" fill="hold">
                                          <p:stCondLst>
                                            <p:cond delay="0"/>
                                          </p:stCondLst>
                                        </p:cTn>
                                        <p:tgtEl>
                                          <p:spTgt spid="43018"/>
                                        </p:tgtEl>
                                        <p:attrNameLst>
                                          <p:attrName>style.visibility</p:attrName>
                                        </p:attrNameLst>
                                      </p:cBhvr>
                                      <p:to>
                                        <p:strVal val="visible"/>
                                      </p:to>
                                    </p:set>
                                    <p:anim calcmode="lin" valueType="num">
                                      <p:cBhvr additive="base">
                                        <p:cTn id="41" dur="500" fill="hold"/>
                                        <p:tgtEl>
                                          <p:spTgt spid="43018"/>
                                        </p:tgtEl>
                                        <p:attrNameLst>
                                          <p:attrName>ppt_x</p:attrName>
                                        </p:attrNameLst>
                                      </p:cBhvr>
                                      <p:tavLst>
                                        <p:tav tm="0">
                                          <p:val>
                                            <p:strVal val="1+#ppt_w/2"/>
                                          </p:val>
                                        </p:tav>
                                        <p:tav tm="100000">
                                          <p:val>
                                            <p:strVal val="#ppt_x"/>
                                          </p:val>
                                        </p:tav>
                                      </p:tavLst>
                                    </p:anim>
                                    <p:anim calcmode="lin" valueType="num">
                                      <p:cBhvr additive="base">
                                        <p:cTn id="42" dur="500" fill="hold"/>
                                        <p:tgtEl>
                                          <p:spTgt spid="43018"/>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0500"/>
                            </p:stCondLst>
                            <p:childTnLst>
                              <p:par>
                                <p:cTn id="44" presetID="9" presetClass="entr" presetSubtype="0" fill="hold" grpId="0" nodeType="afterEffect">
                                  <p:stCondLst>
                                    <p:cond delay="0"/>
                                  </p:stCondLst>
                                  <p:childTnLst>
                                    <p:set>
                                      <p:cBhvr>
                                        <p:cTn id="45" dur="1" fill="hold">
                                          <p:stCondLst>
                                            <p:cond delay="0"/>
                                          </p:stCondLst>
                                        </p:cTn>
                                        <p:tgtEl>
                                          <p:spTgt spid="43016"/>
                                        </p:tgtEl>
                                        <p:attrNameLst>
                                          <p:attrName>style.visibility</p:attrName>
                                        </p:attrNameLst>
                                      </p:cBhvr>
                                      <p:to>
                                        <p:strVal val="visible"/>
                                      </p:to>
                                    </p:set>
                                    <p:animEffect transition="in" filter="dissolve">
                                      <p:cBhvr>
                                        <p:cTn id="46" dur="500"/>
                                        <p:tgtEl>
                                          <p:spTgt spid="430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47" fill="hold" display="0">
                  <p:stCondLst>
                    <p:cond delay="indefinite"/>
                  </p:stCondLst>
                  <p:endCondLst>
                    <p:cond evt="onPrev" delay="0">
                      <p:tgtEl>
                        <p:sldTgt/>
                      </p:tgtEl>
                    </p:cond>
                    <p:cond evt="onStopAudio" delay="0">
                      <p:tgtEl>
                        <p:sldTgt/>
                      </p:tgtEl>
                    </p:cond>
                  </p:endCondLst>
                </p:cTn>
                <p:tgtEl>
                  <p:spTgt spid="43017"/>
                </p:tgtEl>
              </p:cMediaNode>
            </p:audio>
          </p:childTnLst>
        </p:cTn>
      </p:par>
    </p:tnLst>
    <p:bldLst>
      <p:bldP spid="43011" grpId="0" animBg="1"/>
      <p:bldP spid="43012" grpId="0" animBg="1"/>
      <p:bldP spid="43013" grpId="0"/>
      <p:bldP spid="43014" grpId="0"/>
      <p:bldP spid="43015" grpId="0"/>
      <p:bldP spid="4301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622925"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35" name="Rectangle 3"/>
          <p:cNvSpPr>
            <a:spLocks noChangeArrowheads="1"/>
          </p:cNvSpPr>
          <p:nvPr/>
        </p:nvSpPr>
        <p:spPr bwMode="auto">
          <a:xfrm>
            <a:off x="6931025"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36" name="Text Box 4"/>
          <p:cNvSpPr txBox="1">
            <a:spLocks noChangeArrowheads="1"/>
          </p:cNvSpPr>
          <p:nvPr/>
        </p:nvSpPr>
        <p:spPr bwMode="auto">
          <a:xfrm rot="-5400000">
            <a:off x="3813968" y="2501107"/>
            <a:ext cx="51927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images</a:t>
            </a:r>
            <a:r>
              <a:rPr lang="en-US" sz="5000">
                <a:solidFill>
                  <a:schemeClr val="bg2"/>
                </a:solidFill>
                <a:latin typeface="Trebuchet MS" charset="0"/>
              </a:rPr>
              <a:t>&amp;</a:t>
            </a:r>
            <a:r>
              <a:rPr lang="en-US" sz="5000">
                <a:solidFill>
                  <a:srgbClr val="FF7800"/>
                </a:solidFill>
                <a:latin typeface="Trebuchet MS" charset="0"/>
              </a:rPr>
              <a:t>analogies</a:t>
            </a:r>
          </a:p>
        </p:txBody>
      </p:sp>
      <p:sp>
        <p:nvSpPr>
          <p:cNvPr id="44037" name="Text Box 5"/>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44038"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l="19429" r="19429" b="7784"/>
          <a:stretch>
            <a:fillRect/>
          </a:stretch>
        </p:blipFill>
        <p:spPr bwMode="auto">
          <a:xfrm>
            <a:off x="6927850" y="3563938"/>
            <a:ext cx="1955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524668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fade">
                                      <p:cBhvr>
                                        <p:cTn id="7" dur="1000"/>
                                        <p:tgtEl>
                                          <p:spTgt spid="44039"/>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4035"/>
                                        </p:tgtEl>
                                        <p:attrNameLst>
                                          <p:attrName>style.visibility</p:attrName>
                                        </p:attrNameLst>
                                      </p:cBhvr>
                                      <p:to>
                                        <p:strVal val="visible"/>
                                      </p:to>
                                    </p:set>
                                    <p:animEffect transition="in" filter="fade">
                                      <p:cBhvr>
                                        <p:cTn id="11" dur="1000"/>
                                        <p:tgtEl>
                                          <p:spTgt spid="44035"/>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4034"/>
                                        </p:tgtEl>
                                        <p:attrNameLst>
                                          <p:attrName>style.visibility</p:attrName>
                                        </p:attrNameLst>
                                      </p:cBhvr>
                                      <p:to>
                                        <p:strVal val="visible"/>
                                      </p:to>
                                    </p:set>
                                    <p:animEffect transition="in" filter="fade">
                                      <p:cBhvr>
                                        <p:cTn id="15" dur="1000"/>
                                        <p:tgtEl>
                                          <p:spTgt spid="44034"/>
                                        </p:tgtEl>
                                      </p:cBhvr>
                                    </p:animEffect>
                                  </p:childTnLst>
                                </p:cTn>
                              </p:par>
                              <p:par>
                                <p:cTn id="16" presetID="10" presetClass="entr" presetSubtype="0" fill="hold" nodeType="withEffect">
                                  <p:stCondLst>
                                    <p:cond delay="0"/>
                                  </p:stCondLst>
                                  <p:childTnLst>
                                    <p:set>
                                      <p:cBhvr>
                                        <p:cTn id="17" dur="1" fill="hold">
                                          <p:stCondLst>
                                            <p:cond delay="0"/>
                                          </p:stCondLst>
                                        </p:cTn>
                                        <p:tgtEl>
                                          <p:spTgt spid="44036"/>
                                        </p:tgtEl>
                                        <p:attrNameLst>
                                          <p:attrName>style.visibility</p:attrName>
                                        </p:attrNameLst>
                                      </p:cBhvr>
                                      <p:to>
                                        <p:strVal val="visible"/>
                                      </p:to>
                                    </p:set>
                                    <p:animEffect transition="in" filter="fade">
                                      <p:cBhvr>
                                        <p:cTn id="18" dur="1000"/>
                                        <p:tgtEl>
                                          <p:spTgt spid="44036"/>
                                        </p:tgtEl>
                                      </p:cBhvr>
                                    </p:animEffect>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44038"/>
                                        </p:tgtEl>
                                        <p:attrNameLst>
                                          <p:attrName>style.visibility</p:attrName>
                                        </p:attrNameLst>
                                      </p:cBhvr>
                                      <p:to>
                                        <p:strVal val="visible"/>
                                      </p:to>
                                    </p:set>
                                    <p:animEffect transition="in" filter="fade">
                                      <p:cBhvr>
                                        <p:cTn id="22" dur="1000"/>
                                        <p:tgtEl>
                                          <p:spTgt spid="44038"/>
                                        </p:tgtEl>
                                      </p:cBhvr>
                                    </p:animEffect>
                                  </p:childTnLst>
                                </p:cTn>
                              </p:par>
                            </p:childTnLst>
                          </p:cTn>
                        </p:par>
                        <p:par>
                          <p:cTn id="23" fill="hold" nodeType="afterGroup">
                            <p:stCondLst>
                              <p:cond delay="4000"/>
                            </p:stCondLst>
                            <p:childTnLst>
                              <p:par>
                                <p:cTn id="24" presetID="9" presetClass="entr" presetSubtype="0" fill="hold" grpId="0" nodeType="afterEffect">
                                  <p:stCondLst>
                                    <p:cond delay="0"/>
                                  </p:stCondLst>
                                  <p:childTnLst>
                                    <p:set>
                                      <p:cBhvr>
                                        <p:cTn id="25" dur="1" fill="hold">
                                          <p:stCondLst>
                                            <p:cond delay="0"/>
                                          </p:stCondLst>
                                        </p:cTn>
                                        <p:tgtEl>
                                          <p:spTgt spid="44037"/>
                                        </p:tgtEl>
                                        <p:attrNameLst>
                                          <p:attrName>style.visibility</p:attrName>
                                        </p:attrNameLst>
                                      </p:cBhvr>
                                      <p:to>
                                        <p:strVal val="visible"/>
                                      </p:to>
                                    </p:set>
                                    <p:animEffect transition="in" filter="dissolve">
                                      <p:cBhvr>
                                        <p:cTn id="26"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5" grpId="0" animBg="1"/>
      <p:bldP spid="44037"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5622925"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8131" name="Rectangle 3"/>
          <p:cNvSpPr>
            <a:spLocks noChangeArrowheads="1"/>
          </p:cNvSpPr>
          <p:nvPr/>
        </p:nvSpPr>
        <p:spPr bwMode="auto">
          <a:xfrm>
            <a:off x="6931025"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060" name="Text Box 4"/>
          <p:cNvSpPr txBox="1">
            <a:spLocks noChangeArrowheads="1"/>
          </p:cNvSpPr>
          <p:nvPr/>
        </p:nvSpPr>
        <p:spPr bwMode="auto">
          <a:xfrm rot="-5400000">
            <a:off x="3813968" y="2501107"/>
            <a:ext cx="519271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art</a:t>
            </a:r>
            <a:r>
              <a:rPr lang="en-US" sz="5000">
                <a:solidFill>
                  <a:srgbClr val="FF7800"/>
                </a:solidFill>
                <a:latin typeface="Trebuchet MS" charset="0"/>
              </a:rPr>
              <a:t>attack</a:t>
            </a:r>
          </a:p>
        </p:txBody>
      </p:sp>
      <p:sp>
        <p:nvSpPr>
          <p:cNvPr id="45061" name="Text Box 5"/>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48134"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l="19429" r="19429" b="7784"/>
          <a:stretch>
            <a:fillRect/>
          </a:stretch>
        </p:blipFill>
        <p:spPr bwMode="auto">
          <a:xfrm>
            <a:off x="6927850" y="3563938"/>
            <a:ext cx="1955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524668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5060"/>
                                        </p:tgtEl>
                                        <p:attrNameLst>
                                          <p:attrName>style.visibility</p:attrName>
                                        </p:attrNameLst>
                                      </p:cBhvr>
                                      <p:to>
                                        <p:strVal val="visible"/>
                                      </p:to>
                                    </p:set>
                                    <p:animEffect transition="in" filter="fade">
                                      <p:cBhvr>
                                        <p:cTn id="7" dur="1000"/>
                                        <p:tgtEl>
                                          <p:spTgt spid="45060"/>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45061"/>
                                        </p:tgtEl>
                                        <p:attrNameLst>
                                          <p:attrName>style.visibility</p:attrName>
                                        </p:attrNameLst>
                                      </p:cBhvr>
                                      <p:to>
                                        <p:strVal val="visible"/>
                                      </p:to>
                                    </p:set>
                                    <p:animEffect transition="in" filter="dissolve">
                                      <p:cBhvr>
                                        <p:cTn id="11"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315"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9220"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9221" name="Text Box 5"/>
          <p:cNvSpPr txBox="1">
            <a:spLocks noChangeArrowheads="1"/>
          </p:cNvSpPr>
          <p:nvPr/>
        </p:nvSpPr>
        <p:spPr bwMode="auto">
          <a:xfrm>
            <a:off x="3543300" y="252413"/>
            <a:ext cx="53213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The </a:t>
            </a:r>
            <a:r>
              <a:rPr lang="ja-JP" altLang="en-US" sz="3600" b="0">
                <a:solidFill>
                  <a:srgbClr val="C90016"/>
                </a:solidFill>
                <a:latin typeface="Georgia" charset="0"/>
              </a:rPr>
              <a:t>“</a:t>
            </a:r>
            <a:r>
              <a:rPr lang="en-US" sz="3600" b="0">
                <a:solidFill>
                  <a:srgbClr val="C90016"/>
                </a:solidFill>
                <a:latin typeface="Georgia" charset="0"/>
              </a:rPr>
              <a:t>killing</a:t>
            </a:r>
            <a:r>
              <a:rPr lang="ja-JP" altLang="en-US" sz="3600" b="0">
                <a:solidFill>
                  <a:srgbClr val="C90016"/>
                </a:solidFill>
                <a:latin typeface="Georgia" charset="0"/>
              </a:rPr>
              <a:t>”</a:t>
            </a:r>
            <a:r>
              <a:rPr lang="en-US" sz="3600" b="0">
                <a:solidFill>
                  <a:srgbClr val="C90016"/>
                </a:solidFill>
                <a:latin typeface="Georgia" charset="0"/>
              </a:rPr>
              <a:t> commandment states:</a:t>
            </a:r>
          </a:p>
          <a:p>
            <a:pPr eaLnBrk="1" hangingPunct="1">
              <a:spcBef>
                <a:spcPct val="50000"/>
              </a:spcBef>
              <a:buClr>
                <a:srgbClr val="C90016"/>
              </a:buClr>
              <a:buFontTx/>
              <a:buAutoNum type="alphaUcPeriod"/>
            </a:pPr>
            <a:r>
              <a:rPr lang="en-US" sz="2400" b="0">
                <a:latin typeface="Georgia" charset="0"/>
              </a:rPr>
              <a:t>“You shall not murder,”</a:t>
            </a:r>
          </a:p>
          <a:p>
            <a:pPr eaLnBrk="1" hangingPunct="1">
              <a:spcBef>
                <a:spcPct val="50000"/>
              </a:spcBef>
              <a:buClr>
                <a:srgbClr val="C90016"/>
              </a:buClr>
              <a:buFontTx/>
              <a:buAutoNum type="alphaUcPeriod"/>
            </a:pPr>
            <a:r>
              <a:rPr lang="en-US" sz="2400" b="0">
                <a:latin typeface="Georgia" charset="0"/>
              </a:rPr>
              <a:t>“You shall not kill animals for food,”</a:t>
            </a:r>
          </a:p>
          <a:p>
            <a:pPr eaLnBrk="1" hangingPunct="1">
              <a:spcBef>
                <a:spcPct val="50000"/>
              </a:spcBef>
              <a:buClr>
                <a:srgbClr val="C90016"/>
              </a:buClr>
              <a:buFontTx/>
              <a:buAutoNum type="alphaUcPeriod"/>
            </a:pPr>
            <a:r>
              <a:rPr lang="en-US" sz="2400" b="0">
                <a:latin typeface="Georgia" charset="0"/>
              </a:rPr>
              <a:t>“You shall not kill brain cells with hours upon hours of mindless video games,”</a:t>
            </a:r>
          </a:p>
          <a:p>
            <a:pPr eaLnBrk="1" hangingPunct="1">
              <a:spcBef>
                <a:spcPct val="50000"/>
              </a:spcBef>
              <a:buClr>
                <a:srgbClr val="C90016"/>
              </a:buClr>
              <a:buFontTx/>
              <a:buAutoNum type="alphaUcPeriod"/>
            </a:pPr>
            <a:r>
              <a:rPr lang="en-US" sz="2400" b="0">
                <a:latin typeface="Georgia" charset="0"/>
              </a:rPr>
              <a:t>“You shall not kill, unless you can kill a lot of people all at once and call it ‘just war’”</a:t>
            </a:r>
          </a:p>
        </p:txBody>
      </p:sp>
      <p:pic>
        <p:nvPicPr>
          <p:cNvPr id="13318"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Effect transition="in" filter="fade">
                                      <p:cBhvr>
                                        <p:cTn id="7" dur="500"/>
                                        <p:tgtEl>
                                          <p:spTgt spid="922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fade">
                                      <p:cBhvr>
                                        <p:cTn id="12" dur="500"/>
                                        <p:tgtEl>
                                          <p:spTgt spid="92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Effect transition="in" filter="fade">
                                      <p:cBhvr>
                                        <p:cTn id="17" dur="500"/>
                                        <p:tgtEl>
                                          <p:spTgt spid="922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1">
                                            <p:txEl>
                                              <p:pRg st="3" end="3"/>
                                            </p:txEl>
                                          </p:spTgt>
                                        </p:tgtEl>
                                        <p:attrNameLst>
                                          <p:attrName>style.visibility</p:attrName>
                                        </p:attrNameLst>
                                      </p:cBhvr>
                                      <p:to>
                                        <p:strVal val="visible"/>
                                      </p:to>
                                    </p:set>
                                    <p:animEffect transition="in" filter="fade">
                                      <p:cBhvr>
                                        <p:cTn id="22" dur="500"/>
                                        <p:tgtEl>
                                          <p:spTgt spid="922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21">
                                            <p:txEl>
                                              <p:pRg st="4" end="4"/>
                                            </p:txEl>
                                          </p:spTgt>
                                        </p:tgtEl>
                                        <p:attrNameLst>
                                          <p:attrName>style.visibility</p:attrName>
                                        </p:attrNameLst>
                                      </p:cBhvr>
                                      <p:to>
                                        <p:strVal val="visible"/>
                                      </p:to>
                                    </p:set>
                                    <p:animEffect transition="in" filter="fade">
                                      <p:cBhvr>
                                        <p:cTn id="27" dur="500"/>
                                        <p:tgtEl>
                                          <p:spTgt spid="9221">
                                            <p:txEl>
                                              <p:pRg st="4" end="4"/>
                                            </p:txEl>
                                          </p:spTgt>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9220"/>
                                        </p:tgtEl>
                                        <p:attrNameLst>
                                          <p:attrName>style.visibility</p:attrName>
                                        </p:attrNameLst>
                                      </p:cBhvr>
                                      <p:to>
                                        <p:strVal val="visible"/>
                                      </p:to>
                                    </p:set>
                                    <p:animEffect transition="in" filter="dissolve">
                                      <p:cBhvr>
                                        <p:cTn id="31"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utoUpdateAnimBg="0"/>
      <p:bldP spid="9221" grpId="0" build="p"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6083" name="Text Box 3"/>
          <p:cNvSpPr txBox="1">
            <a:spLocks noChangeArrowheads="1"/>
          </p:cNvSpPr>
          <p:nvPr/>
        </p:nvSpPr>
        <p:spPr bwMode="auto">
          <a:xfrm rot="-5400000">
            <a:off x="-719137" y="2459038"/>
            <a:ext cx="51149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900" b="0">
                <a:solidFill>
                  <a:schemeClr val="bg1"/>
                </a:solidFill>
                <a:latin typeface="Trebuchet MS" charset="0"/>
              </a:rPr>
              <a:t>images</a:t>
            </a:r>
            <a:r>
              <a:rPr lang="en-US" sz="4900">
                <a:solidFill>
                  <a:schemeClr val="bg2"/>
                </a:solidFill>
                <a:latin typeface="Trebuchet MS" charset="0"/>
              </a:rPr>
              <a:t>&amp;</a:t>
            </a:r>
            <a:r>
              <a:rPr lang="en-US" sz="4900">
                <a:solidFill>
                  <a:srgbClr val="C90016"/>
                </a:solidFill>
                <a:latin typeface="Trebuchet MS" charset="0"/>
              </a:rPr>
              <a:t>analogies</a:t>
            </a:r>
          </a:p>
        </p:txBody>
      </p:sp>
      <p:sp>
        <p:nvSpPr>
          <p:cNvPr id="46084" name="Rectangle 4"/>
          <p:cNvSpPr>
            <a:spLocks noChangeArrowheads="1"/>
          </p:cNvSpPr>
          <p:nvPr/>
        </p:nvSpPr>
        <p:spPr bwMode="auto">
          <a:xfrm>
            <a:off x="6927850"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157" name="Text Box 5"/>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46086" name="Text Box 6"/>
          <p:cNvSpPr txBox="1">
            <a:spLocks noChangeArrowheads="1"/>
          </p:cNvSpPr>
          <p:nvPr/>
        </p:nvSpPr>
        <p:spPr bwMode="auto">
          <a:xfrm>
            <a:off x="2197100" y="252413"/>
            <a:ext cx="4737100"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School Shootings</a:t>
            </a:r>
          </a:p>
          <a:p>
            <a:pPr eaLnBrk="1" hangingPunct="1">
              <a:spcAft>
                <a:spcPct val="30000"/>
              </a:spcAft>
              <a:buFontTx/>
              <a:buBlip>
                <a:blip r:embed="rId2"/>
              </a:buBlip>
            </a:pPr>
            <a:r>
              <a:rPr lang="en-US" sz="2500" b="0">
                <a:latin typeface="Georgia" charset="0"/>
              </a:rPr>
              <a:t>Virginia Tech</a:t>
            </a:r>
          </a:p>
          <a:p>
            <a:pPr eaLnBrk="1" hangingPunct="1">
              <a:spcAft>
                <a:spcPct val="30000"/>
              </a:spcAft>
            </a:pPr>
            <a:r>
              <a:rPr lang="en-US" sz="2500" b="0">
                <a:latin typeface="Georgia" charset="0"/>
              </a:rPr>
              <a:t>	Blacksburg, VA</a:t>
            </a:r>
          </a:p>
          <a:p>
            <a:pPr eaLnBrk="1" hangingPunct="1">
              <a:spcAft>
                <a:spcPct val="30000"/>
              </a:spcAft>
              <a:buFontTx/>
              <a:buBlip>
                <a:blip r:embed="rId2"/>
              </a:buBlip>
            </a:pPr>
            <a:r>
              <a:rPr lang="en-US" sz="2500" b="0">
                <a:latin typeface="Georgia" charset="0"/>
              </a:rPr>
              <a:t>Columbine High           Littleton, CO</a:t>
            </a:r>
          </a:p>
          <a:p>
            <a:pPr eaLnBrk="1" hangingPunct="1">
              <a:spcAft>
                <a:spcPct val="30000"/>
              </a:spcAft>
              <a:buFontTx/>
              <a:buBlip>
                <a:blip r:embed="rId2"/>
              </a:buBlip>
            </a:pPr>
            <a:r>
              <a:rPr lang="en-US" sz="2500" b="0">
                <a:latin typeface="Georgia" charset="0"/>
              </a:rPr>
              <a:t>Westside Middle School Jonesboro, AK</a:t>
            </a:r>
          </a:p>
          <a:p>
            <a:pPr eaLnBrk="1" hangingPunct="1">
              <a:spcAft>
                <a:spcPct val="30000"/>
              </a:spcAft>
              <a:buFontTx/>
              <a:buBlip>
                <a:blip r:embed="rId2"/>
              </a:buBlip>
            </a:pPr>
            <a:r>
              <a:rPr lang="en-US" sz="2500" b="0">
                <a:latin typeface="Georgia" charset="0"/>
              </a:rPr>
              <a:t>Heritage High               Conyers, GA</a:t>
            </a:r>
          </a:p>
          <a:p>
            <a:pPr eaLnBrk="1" hangingPunct="1">
              <a:spcAft>
                <a:spcPct val="30000"/>
              </a:spcAft>
              <a:buFontTx/>
              <a:buBlip>
                <a:blip r:embed="rId2"/>
              </a:buBlip>
            </a:pPr>
            <a:r>
              <a:rPr lang="en-US" sz="2500" b="0">
                <a:latin typeface="Georgia" charset="0"/>
              </a:rPr>
              <a:t>Red Lake High School       Red Lake, MN</a:t>
            </a:r>
          </a:p>
        </p:txBody>
      </p:sp>
      <p:sp>
        <p:nvSpPr>
          <p:cNvPr id="46087" name="Text Box 7"/>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46088" name="Picture 8"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083"/>
                                        </p:tgtEl>
                                        <p:attrNameLst>
                                          <p:attrName>style.visibility</p:attrName>
                                        </p:attrNameLst>
                                      </p:cBhvr>
                                      <p:to>
                                        <p:strVal val="visible"/>
                                      </p:to>
                                    </p:set>
                                    <p:animEffect transition="in" filter="fade">
                                      <p:cBhvr>
                                        <p:cTn id="10" dur="1000"/>
                                        <p:tgtEl>
                                          <p:spTgt spid="46083"/>
                                        </p:tgtEl>
                                      </p:cBhvr>
                                    </p:animEffect>
                                  </p:childTnLst>
                                </p:cTn>
                              </p:par>
                            </p:childTnLst>
                          </p:cTn>
                        </p:par>
                        <p:par>
                          <p:cTn id="11" fill="hold" nodeType="afterGroup">
                            <p:stCondLst>
                              <p:cond delay="1000"/>
                            </p:stCondLst>
                            <p:childTnLst>
                              <p:par>
                                <p:cTn id="12" presetID="10" presetClass="entr" presetSubtype="0" fill="hold" nodeType="afterEffect">
                                  <p:stCondLst>
                                    <p:cond delay="0"/>
                                  </p:stCondLst>
                                  <p:childTnLst>
                                    <p:set>
                                      <p:cBhvr>
                                        <p:cTn id="13" dur="1" fill="hold">
                                          <p:stCondLst>
                                            <p:cond delay="0"/>
                                          </p:stCondLst>
                                        </p:cTn>
                                        <p:tgtEl>
                                          <p:spTgt spid="46088"/>
                                        </p:tgtEl>
                                        <p:attrNameLst>
                                          <p:attrName>style.visibility</p:attrName>
                                        </p:attrNameLst>
                                      </p:cBhvr>
                                      <p:to>
                                        <p:strVal val="visible"/>
                                      </p:to>
                                    </p:set>
                                    <p:animEffect transition="in" filter="fade">
                                      <p:cBhvr>
                                        <p:cTn id="14" dur="1000"/>
                                        <p:tgtEl>
                                          <p:spTgt spid="46088"/>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46084"/>
                                        </p:tgtEl>
                                        <p:attrNameLst>
                                          <p:attrName>style.visibility</p:attrName>
                                        </p:attrNameLst>
                                      </p:cBhvr>
                                      <p:to>
                                        <p:strVal val="visible"/>
                                      </p:to>
                                    </p:set>
                                    <p:animEffect transition="in" filter="fade">
                                      <p:cBhvr>
                                        <p:cTn id="18" dur="1000"/>
                                        <p:tgtEl>
                                          <p:spTgt spid="46084"/>
                                        </p:tgtEl>
                                      </p:cBhvr>
                                    </p:animEffect>
                                  </p:childTnLst>
                                </p:cTn>
                              </p:par>
                            </p:childTnLst>
                          </p:cTn>
                        </p:par>
                        <p:par>
                          <p:cTn id="19" fill="hold" nodeType="afterGroup">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46086">
                                            <p:txEl>
                                              <p:pRg st="0" end="0"/>
                                            </p:txEl>
                                          </p:spTgt>
                                        </p:tgtEl>
                                        <p:attrNameLst>
                                          <p:attrName>style.visibility</p:attrName>
                                        </p:attrNameLst>
                                      </p:cBhvr>
                                      <p:to>
                                        <p:strVal val="visible"/>
                                      </p:to>
                                    </p:set>
                                    <p:animEffect transition="in" filter="fade">
                                      <p:cBhvr>
                                        <p:cTn id="22" dur="500"/>
                                        <p:tgtEl>
                                          <p:spTgt spid="46086">
                                            <p:txEl>
                                              <p:pRg st="0" end="0"/>
                                            </p:txEl>
                                          </p:spTgt>
                                        </p:tgtEl>
                                      </p:cBhvr>
                                    </p:animEffect>
                                  </p:childTnLst>
                                </p:cTn>
                              </p:par>
                            </p:childTnLst>
                          </p:cTn>
                        </p:par>
                        <p:par>
                          <p:cTn id="23" fill="hold" nodeType="afterGroup">
                            <p:stCondLst>
                              <p:cond delay="3500"/>
                            </p:stCondLst>
                            <p:childTnLst>
                              <p:par>
                                <p:cTn id="24" presetID="10" presetClass="entr" presetSubtype="0" fill="hold" nodeType="afterEffect">
                                  <p:stCondLst>
                                    <p:cond delay="0"/>
                                  </p:stCondLst>
                                  <p:childTnLst>
                                    <p:set>
                                      <p:cBhvr>
                                        <p:cTn id="25" dur="1" fill="hold">
                                          <p:stCondLst>
                                            <p:cond delay="0"/>
                                          </p:stCondLst>
                                        </p:cTn>
                                        <p:tgtEl>
                                          <p:spTgt spid="46086">
                                            <p:txEl>
                                              <p:pRg st="1" end="1"/>
                                            </p:txEl>
                                          </p:spTgt>
                                        </p:tgtEl>
                                        <p:attrNameLst>
                                          <p:attrName>style.visibility</p:attrName>
                                        </p:attrNameLst>
                                      </p:cBhvr>
                                      <p:to>
                                        <p:strVal val="visible"/>
                                      </p:to>
                                    </p:set>
                                    <p:animEffect transition="in" filter="fade">
                                      <p:cBhvr>
                                        <p:cTn id="26" dur="1000"/>
                                        <p:tgtEl>
                                          <p:spTgt spid="46086">
                                            <p:txEl>
                                              <p:pRg st="1" end="1"/>
                                            </p:txEl>
                                          </p:spTgt>
                                        </p:tgtEl>
                                      </p:cBhvr>
                                    </p:animEffect>
                                  </p:childTnLst>
                                </p:cTn>
                              </p:par>
                            </p:childTnLst>
                          </p:cTn>
                        </p:par>
                        <p:par>
                          <p:cTn id="27" fill="hold" nodeType="afterGroup">
                            <p:stCondLst>
                              <p:cond delay="4500"/>
                            </p:stCondLst>
                            <p:childTnLst>
                              <p:par>
                                <p:cTn id="28" presetID="10" presetClass="entr" presetSubtype="0" fill="hold" nodeType="afterEffect">
                                  <p:stCondLst>
                                    <p:cond delay="0"/>
                                  </p:stCondLst>
                                  <p:childTnLst>
                                    <p:set>
                                      <p:cBhvr>
                                        <p:cTn id="29" dur="1" fill="hold">
                                          <p:stCondLst>
                                            <p:cond delay="0"/>
                                          </p:stCondLst>
                                        </p:cTn>
                                        <p:tgtEl>
                                          <p:spTgt spid="46086">
                                            <p:txEl>
                                              <p:pRg st="2" end="2"/>
                                            </p:txEl>
                                          </p:spTgt>
                                        </p:tgtEl>
                                        <p:attrNameLst>
                                          <p:attrName>style.visibility</p:attrName>
                                        </p:attrNameLst>
                                      </p:cBhvr>
                                      <p:to>
                                        <p:strVal val="visible"/>
                                      </p:to>
                                    </p:set>
                                    <p:animEffect transition="in" filter="fade">
                                      <p:cBhvr>
                                        <p:cTn id="30" dur="1000"/>
                                        <p:tgtEl>
                                          <p:spTgt spid="46086">
                                            <p:txEl>
                                              <p:pRg st="2" end="2"/>
                                            </p:txEl>
                                          </p:spTgt>
                                        </p:tgtEl>
                                      </p:cBhvr>
                                    </p:animEffect>
                                  </p:childTnLst>
                                </p:cTn>
                              </p:par>
                            </p:childTnLst>
                          </p:cTn>
                        </p:par>
                        <p:par>
                          <p:cTn id="31" fill="hold" nodeType="afterGroup">
                            <p:stCondLst>
                              <p:cond delay="5500"/>
                            </p:stCondLst>
                            <p:childTnLst>
                              <p:par>
                                <p:cTn id="32" presetID="10" presetClass="entr" presetSubtype="0" fill="hold" nodeType="afterEffect">
                                  <p:stCondLst>
                                    <p:cond delay="0"/>
                                  </p:stCondLst>
                                  <p:childTnLst>
                                    <p:set>
                                      <p:cBhvr>
                                        <p:cTn id="33" dur="1" fill="hold">
                                          <p:stCondLst>
                                            <p:cond delay="0"/>
                                          </p:stCondLst>
                                        </p:cTn>
                                        <p:tgtEl>
                                          <p:spTgt spid="46086">
                                            <p:txEl>
                                              <p:pRg st="3" end="3"/>
                                            </p:txEl>
                                          </p:spTgt>
                                        </p:tgtEl>
                                        <p:attrNameLst>
                                          <p:attrName>style.visibility</p:attrName>
                                        </p:attrNameLst>
                                      </p:cBhvr>
                                      <p:to>
                                        <p:strVal val="visible"/>
                                      </p:to>
                                    </p:set>
                                    <p:animEffect transition="in" filter="fade">
                                      <p:cBhvr>
                                        <p:cTn id="34" dur="1000"/>
                                        <p:tgtEl>
                                          <p:spTgt spid="46086">
                                            <p:txEl>
                                              <p:pRg st="3" end="3"/>
                                            </p:txEl>
                                          </p:spTgt>
                                        </p:tgtEl>
                                      </p:cBhvr>
                                    </p:animEffect>
                                  </p:childTnLst>
                                </p:cTn>
                              </p:par>
                            </p:childTnLst>
                          </p:cTn>
                        </p:par>
                        <p:par>
                          <p:cTn id="35" fill="hold" nodeType="afterGroup">
                            <p:stCondLst>
                              <p:cond delay="6500"/>
                            </p:stCondLst>
                            <p:childTnLst>
                              <p:par>
                                <p:cTn id="36" presetID="10" presetClass="entr" presetSubtype="0" fill="hold" nodeType="afterEffect">
                                  <p:stCondLst>
                                    <p:cond delay="0"/>
                                  </p:stCondLst>
                                  <p:childTnLst>
                                    <p:set>
                                      <p:cBhvr>
                                        <p:cTn id="37" dur="1" fill="hold">
                                          <p:stCondLst>
                                            <p:cond delay="0"/>
                                          </p:stCondLst>
                                        </p:cTn>
                                        <p:tgtEl>
                                          <p:spTgt spid="46086">
                                            <p:txEl>
                                              <p:pRg st="4" end="4"/>
                                            </p:txEl>
                                          </p:spTgt>
                                        </p:tgtEl>
                                        <p:attrNameLst>
                                          <p:attrName>style.visibility</p:attrName>
                                        </p:attrNameLst>
                                      </p:cBhvr>
                                      <p:to>
                                        <p:strVal val="visible"/>
                                      </p:to>
                                    </p:set>
                                    <p:animEffect transition="in" filter="fade">
                                      <p:cBhvr>
                                        <p:cTn id="38" dur="1000"/>
                                        <p:tgtEl>
                                          <p:spTgt spid="46086">
                                            <p:txEl>
                                              <p:pRg st="4" end="4"/>
                                            </p:txEl>
                                          </p:spTgt>
                                        </p:tgtEl>
                                      </p:cBhvr>
                                    </p:animEffect>
                                  </p:childTnLst>
                                </p:cTn>
                              </p:par>
                            </p:childTnLst>
                          </p:cTn>
                        </p:par>
                        <p:par>
                          <p:cTn id="39" fill="hold" nodeType="afterGroup">
                            <p:stCondLst>
                              <p:cond delay="7500"/>
                            </p:stCondLst>
                            <p:childTnLst>
                              <p:par>
                                <p:cTn id="40" presetID="10" presetClass="entr" presetSubtype="0" fill="hold" nodeType="afterEffect">
                                  <p:stCondLst>
                                    <p:cond delay="0"/>
                                  </p:stCondLst>
                                  <p:childTnLst>
                                    <p:set>
                                      <p:cBhvr>
                                        <p:cTn id="41" dur="1" fill="hold">
                                          <p:stCondLst>
                                            <p:cond delay="0"/>
                                          </p:stCondLst>
                                        </p:cTn>
                                        <p:tgtEl>
                                          <p:spTgt spid="46086">
                                            <p:txEl>
                                              <p:pRg st="5" end="5"/>
                                            </p:txEl>
                                          </p:spTgt>
                                        </p:tgtEl>
                                        <p:attrNameLst>
                                          <p:attrName>style.visibility</p:attrName>
                                        </p:attrNameLst>
                                      </p:cBhvr>
                                      <p:to>
                                        <p:strVal val="visible"/>
                                      </p:to>
                                    </p:set>
                                    <p:animEffect transition="in" filter="fade">
                                      <p:cBhvr>
                                        <p:cTn id="42" dur="1000"/>
                                        <p:tgtEl>
                                          <p:spTgt spid="46086">
                                            <p:txEl>
                                              <p:pRg st="5" end="5"/>
                                            </p:txEl>
                                          </p:spTgt>
                                        </p:tgtEl>
                                      </p:cBhvr>
                                    </p:animEffect>
                                  </p:childTnLst>
                                </p:cTn>
                              </p:par>
                            </p:childTnLst>
                          </p:cTn>
                        </p:par>
                        <p:par>
                          <p:cTn id="43" fill="hold" nodeType="afterGroup">
                            <p:stCondLst>
                              <p:cond delay="8500"/>
                            </p:stCondLst>
                            <p:childTnLst>
                              <p:par>
                                <p:cTn id="44" presetID="10" presetClass="entr" presetSubtype="0" fill="hold" nodeType="afterEffect">
                                  <p:stCondLst>
                                    <p:cond delay="0"/>
                                  </p:stCondLst>
                                  <p:childTnLst>
                                    <p:set>
                                      <p:cBhvr>
                                        <p:cTn id="45" dur="1" fill="hold">
                                          <p:stCondLst>
                                            <p:cond delay="0"/>
                                          </p:stCondLst>
                                        </p:cTn>
                                        <p:tgtEl>
                                          <p:spTgt spid="46086">
                                            <p:txEl>
                                              <p:pRg st="6" end="6"/>
                                            </p:txEl>
                                          </p:spTgt>
                                        </p:tgtEl>
                                        <p:attrNameLst>
                                          <p:attrName>style.visibility</p:attrName>
                                        </p:attrNameLst>
                                      </p:cBhvr>
                                      <p:to>
                                        <p:strVal val="visible"/>
                                      </p:to>
                                    </p:set>
                                    <p:animEffect transition="in" filter="fade">
                                      <p:cBhvr>
                                        <p:cTn id="46" dur="1000"/>
                                        <p:tgtEl>
                                          <p:spTgt spid="46086">
                                            <p:txEl>
                                              <p:pRg st="6" end="6"/>
                                            </p:txEl>
                                          </p:spTgt>
                                        </p:tgtEl>
                                      </p:cBhvr>
                                    </p:animEffect>
                                  </p:childTnLst>
                                </p:cTn>
                              </p:par>
                            </p:childTnLst>
                          </p:cTn>
                        </p:par>
                        <p:par>
                          <p:cTn id="47" fill="hold" nodeType="afterGroup">
                            <p:stCondLst>
                              <p:cond delay="9500"/>
                            </p:stCondLst>
                            <p:childTnLst>
                              <p:par>
                                <p:cTn id="48" presetID="9" presetClass="entr" presetSubtype="0" fill="hold" grpId="0" nodeType="afterEffect">
                                  <p:stCondLst>
                                    <p:cond delay="0"/>
                                  </p:stCondLst>
                                  <p:childTnLst>
                                    <p:set>
                                      <p:cBhvr>
                                        <p:cTn id="49" dur="1" fill="hold">
                                          <p:stCondLst>
                                            <p:cond delay="0"/>
                                          </p:stCondLst>
                                        </p:cTn>
                                        <p:tgtEl>
                                          <p:spTgt spid="46087"/>
                                        </p:tgtEl>
                                        <p:attrNameLst>
                                          <p:attrName>style.visibility</p:attrName>
                                        </p:attrNameLst>
                                      </p:cBhvr>
                                      <p:to>
                                        <p:strVal val="visible"/>
                                      </p:to>
                                    </p:set>
                                    <p:animEffect transition="in" filter="dissolve">
                                      <p:cBhvr>
                                        <p:cTn id="50"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3" grpId="0"/>
      <p:bldP spid="46084" grpId="0" animBg="1"/>
      <p:bldP spid="46086" grpId="0" build="p" advAuto="0"/>
      <p:bldP spid="46087"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79" name="Text Box 3"/>
          <p:cNvSpPr txBox="1">
            <a:spLocks noChangeArrowheads="1"/>
          </p:cNvSpPr>
          <p:nvPr/>
        </p:nvSpPr>
        <p:spPr bwMode="auto">
          <a:xfrm rot="-5400000">
            <a:off x="-719137" y="2459038"/>
            <a:ext cx="51149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900" b="0">
                <a:solidFill>
                  <a:schemeClr val="bg1"/>
                </a:solidFill>
                <a:latin typeface="Trebuchet MS" charset="0"/>
              </a:rPr>
              <a:t>images</a:t>
            </a:r>
            <a:r>
              <a:rPr lang="en-US" sz="4900">
                <a:solidFill>
                  <a:schemeClr val="bg2"/>
                </a:solidFill>
                <a:latin typeface="Trebuchet MS" charset="0"/>
              </a:rPr>
              <a:t>&amp;</a:t>
            </a:r>
            <a:r>
              <a:rPr lang="en-US" sz="4900">
                <a:solidFill>
                  <a:srgbClr val="C90016"/>
                </a:solidFill>
                <a:latin typeface="Trebuchet MS" charset="0"/>
              </a:rPr>
              <a:t>analogies</a:t>
            </a:r>
          </a:p>
        </p:txBody>
      </p:sp>
      <p:sp>
        <p:nvSpPr>
          <p:cNvPr id="50180" name="Rectangle 4"/>
          <p:cNvSpPr>
            <a:spLocks noChangeArrowheads="1"/>
          </p:cNvSpPr>
          <p:nvPr/>
        </p:nvSpPr>
        <p:spPr bwMode="auto">
          <a:xfrm>
            <a:off x="6927850"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1" name="Text Box 5"/>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47110" name="Text Box 6"/>
          <p:cNvSpPr txBox="1">
            <a:spLocks noChangeArrowheads="1"/>
          </p:cNvSpPr>
          <p:nvPr/>
        </p:nvSpPr>
        <p:spPr bwMode="auto">
          <a:xfrm>
            <a:off x="2197100" y="80963"/>
            <a:ext cx="4737100"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Media Mix</a:t>
            </a:r>
          </a:p>
          <a:p>
            <a:pPr eaLnBrk="1" hangingPunct="1">
              <a:spcAft>
                <a:spcPct val="30000"/>
              </a:spcAft>
              <a:buFontTx/>
              <a:buBlip>
                <a:blip r:embed="rId2"/>
              </a:buBlip>
            </a:pPr>
            <a:r>
              <a:rPr lang="en-US" sz="2500" b="0">
                <a:latin typeface="Georgia" charset="0"/>
              </a:rPr>
              <a:t>Listen to </a:t>
            </a:r>
            <a:r>
              <a:rPr lang="ja-JP" altLang="en-US" sz="2500" b="0">
                <a:latin typeface="Georgia" charset="0"/>
              </a:rPr>
              <a:t>“</a:t>
            </a:r>
            <a:r>
              <a:rPr lang="en-US" sz="2500" b="0">
                <a:latin typeface="Georgia" charset="0"/>
              </a:rPr>
              <a:t>Goodbye Earl</a:t>
            </a:r>
            <a:r>
              <a:rPr lang="ja-JP" altLang="en-US" sz="2500" b="0">
                <a:latin typeface="Georgia" charset="0"/>
              </a:rPr>
              <a:t>”</a:t>
            </a:r>
            <a:r>
              <a:rPr lang="en-US" sz="2500" b="0">
                <a:latin typeface="Georgia" charset="0"/>
              </a:rPr>
              <a:t> by the Dixie Chicks</a:t>
            </a:r>
          </a:p>
          <a:p>
            <a:pPr eaLnBrk="1" hangingPunct="1">
              <a:spcAft>
                <a:spcPct val="30000"/>
              </a:spcAft>
              <a:buFontTx/>
              <a:buBlip>
                <a:blip r:embed="rId2"/>
              </a:buBlip>
            </a:pPr>
            <a:r>
              <a:rPr lang="en-US" sz="2500" b="0">
                <a:latin typeface="Georgia" charset="0"/>
              </a:rPr>
              <a:t>Is it ever okay to kill?</a:t>
            </a:r>
          </a:p>
          <a:p>
            <a:pPr eaLnBrk="1" hangingPunct="1">
              <a:spcAft>
                <a:spcPct val="30000"/>
              </a:spcAft>
              <a:buFontTx/>
              <a:buBlip>
                <a:blip r:embed="rId2"/>
              </a:buBlip>
            </a:pPr>
            <a:r>
              <a:rPr lang="en-US" sz="2500" b="0">
                <a:latin typeface="Georgia" charset="0"/>
              </a:rPr>
              <a:t>Did these women act properly?</a:t>
            </a:r>
          </a:p>
        </p:txBody>
      </p:sp>
      <p:sp>
        <p:nvSpPr>
          <p:cNvPr id="47111" name="Text Box 7"/>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50184" name="Picture 8"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10">
                                            <p:txEl>
                                              <p:pRg st="0" end="0"/>
                                            </p:txEl>
                                          </p:spTgt>
                                        </p:tgtEl>
                                        <p:attrNameLst>
                                          <p:attrName>style.visibility</p:attrName>
                                        </p:attrNameLst>
                                      </p:cBhvr>
                                      <p:to>
                                        <p:strVal val="visible"/>
                                      </p:to>
                                    </p:set>
                                    <p:animEffect transition="in" filter="fade">
                                      <p:cBhvr>
                                        <p:cTn id="7" dur="500"/>
                                        <p:tgtEl>
                                          <p:spTgt spid="47110">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7110">
                                            <p:txEl>
                                              <p:pRg st="1" end="1"/>
                                            </p:txEl>
                                          </p:spTgt>
                                        </p:tgtEl>
                                        <p:attrNameLst>
                                          <p:attrName>style.visibility</p:attrName>
                                        </p:attrNameLst>
                                      </p:cBhvr>
                                      <p:to>
                                        <p:strVal val="visible"/>
                                      </p:to>
                                    </p:set>
                                    <p:animEffect transition="in" filter="fade">
                                      <p:cBhvr>
                                        <p:cTn id="11" dur="500"/>
                                        <p:tgtEl>
                                          <p:spTgt spid="47110">
                                            <p:txEl>
                                              <p:pRg st="1" end="1"/>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47110">
                                            <p:txEl>
                                              <p:pRg st="2" end="2"/>
                                            </p:txEl>
                                          </p:spTgt>
                                        </p:tgtEl>
                                        <p:attrNameLst>
                                          <p:attrName>style.visibility</p:attrName>
                                        </p:attrNameLst>
                                      </p:cBhvr>
                                      <p:to>
                                        <p:strVal val="visible"/>
                                      </p:to>
                                    </p:set>
                                    <p:animEffect transition="in" filter="fade">
                                      <p:cBhvr>
                                        <p:cTn id="15" dur="500"/>
                                        <p:tgtEl>
                                          <p:spTgt spid="47110">
                                            <p:txEl>
                                              <p:pRg st="2" end="2"/>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47110">
                                            <p:txEl>
                                              <p:pRg st="3" end="3"/>
                                            </p:txEl>
                                          </p:spTgt>
                                        </p:tgtEl>
                                        <p:attrNameLst>
                                          <p:attrName>style.visibility</p:attrName>
                                        </p:attrNameLst>
                                      </p:cBhvr>
                                      <p:to>
                                        <p:strVal val="visible"/>
                                      </p:to>
                                    </p:set>
                                    <p:animEffect transition="in" filter="fade">
                                      <p:cBhvr>
                                        <p:cTn id="19" dur="500"/>
                                        <p:tgtEl>
                                          <p:spTgt spid="47110">
                                            <p:txEl>
                                              <p:pRg st="3" end="3"/>
                                            </p:txEl>
                                          </p:spTgt>
                                        </p:tgtEl>
                                      </p:cBhvr>
                                    </p:animEffect>
                                  </p:childTnLst>
                                </p:cTn>
                              </p:par>
                            </p:childTnLst>
                          </p:cTn>
                        </p:par>
                        <p:par>
                          <p:cTn id="20" fill="hold" nodeType="afterGroup">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47111"/>
                                        </p:tgtEl>
                                        <p:attrNameLst>
                                          <p:attrName>style.visibility</p:attrName>
                                        </p:attrNameLst>
                                      </p:cBhvr>
                                      <p:to>
                                        <p:strVal val="visible"/>
                                      </p:to>
                                    </p:set>
                                    <p:animEffect transition="in" filter="dissolve">
                                      <p:cBhvr>
                                        <p:cTn id="23"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build="p" advAuto="0"/>
      <p:bldP spid="4711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03" name="Text Box 3"/>
          <p:cNvSpPr txBox="1">
            <a:spLocks noChangeArrowheads="1"/>
          </p:cNvSpPr>
          <p:nvPr/>
        </p:nvSpPr>
        <p:spPr bwMode="auto">
          <a:xfrm rot="-5400000">
            <a:off x="-719137" y="2459038"/>
            <a:ext cx="51149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900" b="0">
                <a:solidFill>
                  <a:schemeClr val="bg1"/>
                </a:solidFill>
                <a:latin typeface="Trebuchet MS" charset="0"/>
              </a:rPr>
              <a:t>images</a:t>
            </a:r>
            <a:r>
              <a:rPr lang="en-US" sz="4900">
                <a:solidFill>
                  <a:schemeClr val="bg2"/>
                </a:solidFill>
                <a:latin typeface="Trebuchet MS" charset="0"/>
              </a:rPr>
              <a:t>&amp;</a:t>
            </a:r>
            <a:r>
              <a:rPr lang="en-US" sz="4900">
                <a:solidFill>
                  <a:srgbClr val="C90016"/>
                </a:solidFill>
                <a:latin typeface="Trebuchet MS" charset="0"/>
              </a:rPr>
              <a:t>analogies</a:t>
            </a:r>
          </a:p>
        </p:txBody>
      </p:sp>
      <p:sp>
        <p:nvSpPr>
          <p:cNvPr id="51204" name="Rectangle 4"/>
          <p:cNvSpPr>
            <a:spLocks noChangeArrowheads="1"/>
          </p:cNvSpPr>
          <p:nvPr/>
        </p:nvSpPr>
        <p:spPr bwMode="auto">
          <a:xfrm>
            <a:off x="6927850"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05" name="Text Box 5"/>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48134" name="Text Box 6"/>
          <p:cNvSpPr txBox="1">
            <a:spLocks noChangeArrowheads="1"/>
          </p:cNvSpPr>
          <p:nvPr/>
        </p:nvSpPr>
        <p:spPr bwMode="auto">
          <a:xfrm>
            <a:off x="2197100" y="80963"/>
            <a:ext cx="4737100" cy="560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Media Mix</a:t>
            </a:r>
          </a:p>
          <a:p>
            <a:pPr eaLnBrk="1" hangingPunct="1">
              <a:spcAft>
                <a:spcPct val="30000"/>
              </a:spcAft>
              <a:buFontTx/>
              <a:buBlip>
                <a:blip r:embed="rId2"/>
              </a:buBlip>
            </a:pPr>
            <a:r>
              <a:rPr lang="en-US" sz="2300" b="0">
                <a:latin typeface="Georgia" charset="0"/>
              </a:rPr>
              <a:t>Watch the suggested scene from </a:t>
            </a:r>
            <a:r>
              <a:rPr lang="en-US" sz="2300" b="0" i="1">
                <a:latin typeface="Georgia" charset="0"/>
              </a:rPr>
              <a:t>Austin Powers in Goldmember</a:t>
            </a:r>
          </a:p>
          <a:p>
            <a:pPr eaLnBrk="1" hangingPunct="1">
              <a:spcAft>
                <a:spcPct val="30000"/>
              </a:spcAft>
              <a:buFontTx/>
              <a:buBlip>
                <a:blip r:embed="rId2"/>
              </a:buBlip>
            </a:pPr>
            <a:r>
              <a:rPr lang="en-US" sz="2300" b="0">
                <a:latin typeface="Georgia" charset="0"/>
              </a:rPr>
              <a:t>Have you ever been in a situation where you said the wrong thing, even though you knew better?</a:t>
            </a:r>
          </a:p>
          <a:p>
            <a:pPr eaLnBrk="1" hangingPunct="1">
              <a:spcAft>
                <a:spcPct val="30000"/>
              </a:spcAft>
              <a:buFontTx/>
              <a:buBlip>
                <a:blip r:embed="rId2"/>
              </a:buBlip>
            </a:pPr>
            <a:r>
              <a:rPr lang="en-US" sz="2300" b="0">
                <a:latin typeface="Georgia" charset="0"/>
              </a:rPr>
              <a:t>Why is self-control such a wonderful thing to have?</a:t>
            </a:r>
          </a:p>
          <a:p>
            <a:pPr eaLnBrk="1" hangingPunct="1">
              <a:spcAft>
                <a:spcPct val="30000"/>
              </a:spcAft>
              <a:buFontTx/>
              <a:buBlip>
                <a:blip r:embed="rId2"/>
              </a:buBlip>
            </a:pPr>
            <a:r>
              <a:rPr lang="en-US" sz="2300" b="0">
                <a:latin typeface="Georgia" charset="0"/>
              </a:rPr>
              <a:t>Who followed the </a:t>
            </a:r>
            <a:r>
              <a:rPr lang="ja-JP" altLang="en-US" sz="2300" b="0">
                <a:latin typeface="Georgia" charset="0"/>
              </a:rPr>
              <a:t>“</a:t>
            </a:r>
            <a:r>
              <a:rPr lang="en-US" sz="2300" b="0">
                <a:latin typeface="Georgia" charset="0"/>
              </a:rPr>
              <a:t>killing</a:t>
            </a:r>
            <a:r>
              <a:rPr lang="ja-JP" altLang="en-US" sz="2300" b="0">
                <a:latin typeface="Georgia" charset="0"/>
              </a:rPr>
              <a:t>”</a:t>
            </a:r>
            <a:r>
              <a:rPr lang="en-US" sz="2300" b="0">
                <a:latin typeface="Georgia" charset="0"/>
              </a:rPr>
              <a:t> commandment better in this scene: Austin Powers or Number 3 (the mole)?</a:t>
            </a:r>
          </a:p>
        </p:txBody>
      </p:sp>
      <p:sp>
        <p:nvSpPr>
          <p:cNvPr id="48135" name="Text Box 7"/>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51208" name="Picture 8"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134">
                                            <p:txEl>
                                              <p:pRg st="0" end="0"/>
                                            </p:txEl>
                                          </p:spTgt>
                                        </p:tgtEl>
                                        <p:attrNameLst>
                                          <p:attrName>style.visibility</p:attrName>
                                        </p:attrNameLst>
                                      </p:cBhvr>
                                      <p:to>
                                        <p:strVal val="visible"/>
                                      </p:to>
                                    </p:set>
                                    <p:animEffect transition="in" filter="fade">
                                      <p:cBhvr>
                                        <p:cTn id="7" dur="500"/>
                                        <p:tgtEl>
                                          <p:spTgt spid="48134">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8134">
                                            <p:txEl>
                                              <p:pRg st="1" end="1"/>
                                            </p:txEl>
                                          </p:spTgt>
                                        </p:tgtEl>
                                        <p:attrNameLst>
                                          <p:attrName>style.visibility</p:attrName>
                                        </p:attrNameLst>
                                      </p:cBhvr>
                                      <p:to>
                                        <p:strVal val="visible"/>
                                      </p:to>
                                    </p:set>
                                    <p:animEffect transition="in" filter="fade">
                                      <p:cBhvr>
                                        <p:cTn id="11" dur="500"/>
                                        <p:tgtEl>
                                          <p:spTgt spid="48134">
                                            <p:txEl>
                                              <p:pRg st="1" end="1"/>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48134">
                                            <p:txEl>
                                              <p:pRg st="2" end="2"/>
                                            </p:txEl>
                                          </p:spTgt>
                                        </p:tgtEl>
                                        <p:attrNameLst>
                                          <p:attrName>style.visibility</p:attrName>
                                        </p:attrNameLst>
                                      </p:cBhvr>
                                      <p:to>
                                        <p:strVal val="visible"/>
                                      </p:to>
                                    </p:set>
                                    <p:animEffect transition="in" filter="fade">
                                      <p:cBhvr>
                                        <p:cTn id="15" dur="500"/>
                                        <p:tgtEl>
                                          <p:spTgt spid="48134">
                                            <p:txEl>
                                              <p:pRg st="2" end="2"/>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48134">
                                            <p:txEl>
                                              <p:pRg st="3" end="3"/>
                                            </p:txEl>
                                          </p:spTgt>
                                        </p:tgtEl>
                                        <p:attrNameLst>
                                          <p:attrName>style.visibility</p:attrName>
                                        </p:attrNameLst>
                                      </p:cBhvr>
                                      <p:to>
                                        <p:strVal val="visible"/>
                                      </p:to>
                                    </p:set>
                                    <p:animEffect transition="in" filter="fade">
                                      <p:cBhvr>
                                        <p:cTn id="19" dur="500"/>
                                        <p:tgtEl>
                                          <p:spTgt spid="48134">
                                            <p:txEl>
                                              <p:pRg st="3" end="3"/>
                                            </p:txEl>
                                          </p:spTgt>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48134">
                                            <p:txEl>
                                              <p:pRg st="4" end="4"/>
                                            </p:txEl>
                                          </p:spTgt>
                                        </p:tgtEl>
                                        <p:attrNameLst>
                                          <p:attrName>style.visibility</p:attrName>
                                        </p:attrNameLst>
                                      </p:cBhvr>
                                      <p:to>
                                        <p:strVal val="visible"/>
                                      </p:to>
                                    </p:set>
                                    <p:animEffect transition="in" filter="fade">
                                      <p:cBhvr>
                                        <p:cTn id="23" dur="500"/>
                                        <p:tgtEl>
                                          <p:spTgt spid="48134">
                                            <p:txEl>
                                              <p:pRg st="4" end="4"/>
                                            </p:txEl>
                                          </p:spTgt>
                                        </p:tgtEl>
                                      </p:cBhvr>
                                    </p:animEffect>
                                  </p:childTnLst>
                                </p:cTn>
                              </p:par>
                            </p:childTnLst>
                          </p:cTn>
                        </p:par>
                        <p:par>
                          <p:cTn id="24" fill="hold" nodeType="afterGroup">
                            <p:stCondLst>
                              <p:cond delay="3000"/>
                            </p:stCondLst>
                            <p:childTnLst>
                              <p:par>
                                <p:cTn id="25" presetID="9" presetClass="entr" presetSubtype="0" fill="hold" grpId="0" nodeType="afterEffect">
                                  <p:stCondLst>
                                    <p:cond delay="0"/>
                                  </p:stCondLst>
                                  <p:childTnLst>
                                    <p:set>
                                      <p:cBhvr>
                                        <p:cTn id="26" dur="1" fill="hold">
                                          <p:stCondLst>
                                            <p:cond delay="0"/>
                                          </p:stCondLst>
                                        </p:cTn>
                                        <p:tgtEl>
                                          <p:spTgt spid="48135"/>
                                        </p:tgtEl>
                                        <p:attrNameLst>
                                          <p:attrName>style.visibility</p:attrName>
                                        </p:attrNameLst>
                                      </p:cBhvr>
                                      <p:to>
                                        <p:strVal val="visible"/>
                                      </p:to>
                                    </p:set>
                                    <p:animEffect transition="in" filter="dissolve">
                                      <p:cBhvr>
                                        <p:cTn id="27" dur="500"/>
                                        <p:tgtEl>
                                          <p:spTgt spid="48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build="p" advAuto="0"/>
      <p:bldP spid="48135"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227" name="Text Box 3"/>
          <p:cNvSpPr txBox="1">
            <a:spLocks noChangeArrowheads="1"/>
          </p:cNvSpPr>
          <p:nvPr/>
        </p:nvSpPr>
        <p:spPr bwMode="auto">
          <a:xfrm rot="-5400000">
            <a:off x="-719137" y="2459038"/>
            <a:ext cx="51149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900" b="0">
                <a:solidFill>
                  <a:schemeClr val="bg1"/>
                </a:solidFill>
                <a:latin typeface="Trebuchet MS" charset="0"/>
              </a:rPr>
              <a:t>images</a:t>
            </a:r>
            <a:r>
              <a:rPr lang="en-US" sz="4900">
                <a:solidFill>
                  <a:schemeClr val="bg2"/>
                </a:solidFill>
                <a:latin typeface="Trebuchet MS" charset="0"/>
              </a:rPr>
              <a:t>&amp;</a:t>
            </a:r>
            <a:r>
              <a:rPr lang="en-US" sz="4900">
                <a:solidFill>
                  <a:srgbClr val="C90016"/>
                </a:solidFill>
                <a:latin typeface="Trebuchet MS" charset="0"/>
              </a:rPr>
              <a:t>analogies</a:t>
            </a:r>
          </a:p>
        </p:txBody>
      </p:sp>
      <p:sp>
        <p:nvSpPr>
          <p:cNvPr id="52228" name="Rectangle 4"/>
          <p:cNvSpPr>
            <a:spLocks noChangeArrowheads="1"/>
          </p:cNvSpPr>
          <p:nvPr/>
        </p:nvSpPr>
        <p:spPr bwMode="auto">
          <a:xfrm>
            <a:off x="6927850"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229" name="Text Box 5"/>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49158" name="Text Box 6"/>
          <p:cNvSpPr txBox="1">
            <a:spLocks noChangeArrowheads="1"/>
          </p:cNvSpPr>
          <p:nvPr/>
        </p:nvSpPr>
        <p:spPr bwMode="auto">
          <a:xfrm>
            <a:off x="2197100" y="252413"/>
            <a:ext cx="4737100" cy="408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What Is Murder?</a:t>
            </a:r>
          </a:p>
          <a:p>
            <a:pPr eaLnBrk="1" hangingPunct="1">
              <a:spcAft>
                <a:spcPct val="30000"/>
              </a:spcAft>
              <a:buFontTx/>
              <a:buBlip>
                <a:blip r:embed="rId2"/>
              </a:buBlip>
            </a:pPr>
            <a:endParaRPr lang="en-US" sz="2500" b="0">
              <a:latin typeface="Georgia" charset="0"/>
            </a:endParaRPr>
          </a:p>
          <a:p>
            <a:pPr eaLnBrk="1" hangingPunct="1">
              <a:spcAft>
                <a:spcPct val="30000"/>
              </a:spcAft>
              <a:buFontTx/>
              <a:buBlip>
                <a:blip r:embed="rId2"/>
              </a:buBlip>
            </a:pPr>
            <a:r>
              <a:rPr lang="en-US" sz="2500" b="0">
                <a:latin typeface="Georgia" charset="0"/>
              </a:rPr>
              <a:t>Physical</a:t>
            </a:r>
          </a:p>
          <a:p>
            <a:pPr eaLnBrk="1" hangingPunct="1">
              <a:spcAft>
                <a:spcPct val="30000"/>
              </a:spcAft>
              <a:buFontTx/>
              <a:buBlip>
                <a:blip r:embed="rId2"/>
              </a:buBlip>
            </a:pPr>
            <a:endParaRPr lang="en-US" sz="2500" b="0">
              <a:latin typeface="Georgia" charset="0"/>
            </a:endParaRPr>
          </a:p>
          <a:p>
            <a:pPr eaLnBrk="1" hangingPunct="1">
              <a:spcAft>
                <a:spcPct val="30000"/>
              </a:spcAft>
              <a:buFontTx/>
              <a:buBlip>
                <a:blip r:embed="rId2"/>
              </a:buBlip>
            </a:pPr>
            <a:r>
              <a:rPr lang="en-US" sz="2500" b="0">
                <a:latin typeface="Georgia" charset="0"/>
              </a:rPr>
              <a:t>Emotional</a:t>
            </a:r>
          </a:p>
          <a:p>
            <a:pPr eaLnBrk="1" hangingPunct="1">
              <a:spcAft>
                <a:spcPct val="30000"/>
              </a:spcAft>
              <a:buFontTx/>
              <a:buBlip>
                <a:blip r:embed="rId2"/>
              </a:buBlip>
            </a:pPr>
            <a:endParaRPr lang="en-US" sz="2500" b="0">
              <a:latin typeface="Georgia" charset="0"/>
            </a:endParaRPr>
          </a:p>
          <a:p>
            <a:pPr eaLnBrk="1" hangingPunct="1">
              <a:spcAft>
                <a:spcPct val="30000"/>
              </a:spcAft>
              <a:buFontTx/>
              <a:buBlip>
                <a:blip r:embed="rId2"/>
              </a:buBlip>
            </a:pPr>
            <a:r>
              <a:rPr lang="en-US" sz="2500" b="0">
                <a:latin typeface="Georgia" charset="0"/>
              </a:rPr>
              <a:t>Spiritual</a:t>
            </a:r>
          </a:p>
          <a:p>
            <a:pPr eaLnBrk="1" hangingPunct="1">
              <a:spcAft>
                <a:spcPct val="30000"/>
              </a:spcAft>
            </a:pPr>
            <a:endParaRPr lang="en-US" sz="2500" b="0">
              <a:latin typeface="Georgia" charset="0"/>
            </a:endParaRPr>
          </a:p>
        </p:txBody>
      </p:sp>
      <p:sp>
        <p:nvSpPr>
          <p:cNvPr id="49159" name="Text Box 7"/>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52232" name="Picture 8"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9158">
                                            <p:txEl>
                                              <p:pRg st="0" end="0"/>
                                            </p:txEl>
                                          </p:spTgt>
                                        </p:tgtEl>
                                        <p:attrNameLst>
                                          <p:attrName>style.visibility</p:attrName>
                                        </p:attrNameLst>
                                      </p:cBhvr>
                                      <p:to>
                                        <p:strVal val="visible"/>
                                      </p:to>
                                    </p:set>
                                    <p:animEffect transition="in" filter="fade">
                                      <p:cBhvr>
                                        <p:cTn id="7" dur="500"/>
                                        <p:tgtEl>
                                          <p:spTgt spid="49158">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9158">
                                            <p:txEl>
                                              <p:pRg st="2" end="2"/>
                                            </p:txEl>
                                          </p:spTgt>
                                        </p:tgtEl>
                                        <p:attrNameLst>
                                          <p:attrName>style.visibility</p:attrName>
                                        </p:attrNameLst>
                                      </p:cBhvr>
                                      <p:to>
                                        <p:strVal val="visible"/>
                                      </p:to>
                                    </p:set>
                                    <p:animEffect transition="in" filter="fade">
                                      <p:cBhvr>
                                        <p:cTn id="11" dur="500"/>
                                        <p:tgtEl>
                                          <p:spTgt spid="49158">
                                            <p:txEl>
                                              <p:pRg st="2" end="2"/>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49158">
                                            <p:txEl>
                                              <p:pRg st="4" end="4"/>
                                            </p:txEl>
                                          </p:spTgt>
                                        </p:tgtEl>
                                        <p:attrNameLst>
                                          <p:attrName>style.visibility</p:attrName>
                                        </p:attrNameLst>
                                      </p:cBhvr>
                                      <p:to>
                                        <p:strVal val="visible"/>
                                      </p:to>
                                    </p:set>
                                    <p:animEffect transition="in" filter="fade">
                                      <p:cBhvr>
                                        <p:cTn id="15" dur="500"/>
                                        <p:tgtEl>
                                          <p:spTgt spid="49158">
                                            <p:txEl>
                                              <p:pRg st="4" end="4"/>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49158">
                                            <p:txEl>
                                              <p:pRg st="6" end="6"/>
                                            </p:txEl>
                                          </p:spTgt>
                                        </p:tgtEl>
                                        <p:attrNameLst>
                                          <p:attrName>style.visibility</p:attrName>
                                        </p:attrNameLst>
                                      </p:cBhvr>
                                      <p:to>
                                        <p:strVal val="visible"/>
                                      </p:to>
                                    </p:set>
                                    <p:animEffect transition="in" filter="fade">
                                      <p:cBhvr>
                                        <p:cTn id="19" dur="500"/>
                                        <p:tgtEl>
                                          <p:spTgt spid="49158">
                                            <p:txEl>
                                              <p:pRg st="6" end="6"/>
                                            </p:txEl>
                                          </p:spTgt>
                                        </p:tgtEl>
                                      </p:cBhvr>
                                    </p:animEffect>
                                  </p:childTnLst>
                                </p:cTn>
                              </p:par>
                            </p:childTnLst>
                          </p:cTn>
                        </p:par>
                        <p:par>
                          <p:cTn id="20" fill="hold" nodeType="afterGroup">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49159"/>
                                        </p:tgtEl>
                                        <p:attrNameLst>
                                          <p:attrName>style.visibility</p:attrName>
                                        </p:attrNameLst>
                                      </p:cBhvr>
                                      <p:to>
                                        <p:strVal val="visible"/>
                                      </p:to>
                                    </p:set>
                                    <p:animEffect transition="in" filter="dissolve">
                                      <p:cBhvr>
                                        <p:cTn id="23" dur="5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build="p" advAuto="0"/>
      <p:bldP spid="49159"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251" name="Text Box 3"/>
          <p:cNvSpPr txBox="1">
            <a:spLocks noChangeArrowheads="1"/>
          </p:cNvSpPr>
          <p:nvPr/>
        </p:nvSpPr>
        <p:spPr bwMode="auto">
          <a:xfrm rot="-5400000">
            <a:off x="-719137" y="2459038"/>
            <a:ext cx="51149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900" b="0">
                <a:solidFill>
                  <a:schemeClr val="bg1"/>
                </a:solidFill>
                <a:latin typeface="Trebuchet MS" charset="0"/>
              </a:rPr>
              <a:t>images</a:t>
            </a:r>
            <a:r>
              <a:rPr lang="en-US" sz="4900">
                <a:solidFill>
                  <a:schemeClr val="bg2"/>
                </a:solidFill>
                <a:latin typeface="Trebuchet MS" charset="0"/>
              </a:rPr>
              <a:t>&amp;</a:t>
            </a:r>
            <a:r>
              <a:rPr lang="en-US" sz="4900">
                <a:solidFill>
                  <a:srgbClr val="C90016"/>
                </a:solidFill>
                <a:latin typeface="Trebuchet MS" charset="0"/>
              </a:rPr>
              <a:t>analogies</a:t>
            </a:r>
          </a:p>
        </p:txBody>
      </p:sp>
      <p:sp>
        <p:nvSpPr>
          <p:cNvPr id="53252" name="Rectangle 4"/>
          <p:cNvSpPr>
            <a:spLocks noChangeArrowheads="1"/>
          </p:cNvSpPr>
          <p:nvPr/>
        </p:nvSpPr>
        <p:spPr bwMode="auto">
          <a:xfrm>
            <a:off x="6927850"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253" name="Text Box 5"/>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50182" name="Text Box 6"/>
          <p:cNvSpPr txBox="1">
            <a:spLocks noChangeArrowheads="1"/>
          </p:cNvSpPr>
          <p:nvPr/>
        </p:nvSpPr>
        <p:spPr bwMode="auto">
          <a:xfrm>
            <a:off x="2197100" y="252413"/>
            <a:ext cx="4737100" cy="514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Trash Talk</a:t>
            </a:r>
          </a:p>
          <a:p>
            <a:pPr eaLnBrk="1" hangingPunct="1">
              <a:spcAft>
                <a:spcPct val="30000"/>
              </a:spcAft>
              <a:buFontTx/>
              <a:buBlip>
                <a:blip r:embed="rId2"/>
              </a:buBlip>
            </a:pPr>
            <a:r>
              <a:rPr lang="en-US" sz="2400" b="0">
                <a:latin typeface="Georgia" charset="0"/>
              </a:rPr>
              <a:t>Common Verbal Murder</a:t>
            </a:r>
          </a:p>
          <a:p>
            <a:pPr eaLnBrk="1" hangingPunct="1">
              <a:spcAft>
                <a:spcPct val="30000"/>
              </a:spcAft>
            </a:pPr>
            <a:r>
              <a:rPr lang="en-US" sz="2400" b="0">
                <a:latin typeface="Georgia" charset="0"/>
              </a:rPr>
              <a:t>	</a:t>
            </a:r>
            <a:r>
              <a:rPr lang="en-US" sz="2200" b="0">
                <a:solidFill>
                  <a:srgbClr val="47004A"/>
                </a:solidFill>
                <a:latin typeface="Georgia" charset="0"/>
              </a:rPr>
              <a:t>Insults</a:t>
            </a:r>
            <a:br>
              <a:rPr lang="en-US" sz="2200" b="0">
                <a:solidFill>
                  <a:srgbClr val="47004A"/>
                </a:solidFill>
                <a:latin typeface="Georgia" charset="0"/>
              </a:rPr>
            </a:br>
            <a:r>
              <a:rPr lang="en-US" sz="2200" b="0">
                <a:solidFill>
                  <a:srgbClr val="47004A"/>
                </a:solidFill>
                <a:latin typeface="Georgia" charset="0"/>
              </a:rPr>
              <a:t>Sarcasm</a:t>
            </a:r>
          </a:p>
          <a:p>
            <a:pPr eaLnBrk="1" hangingPunct="1">
              <a:spcAft>
                <a:spcPct val="30000"/>
              </a:spcAft>
              <a:buFontTx/>
              <a:buBlip>
                <a:blip r:embed="rId2"/>
              </a:buBlip>
            </a:pPr>
            <a:r>
              <a:rPr lang="en-US" sz="2400" b="0">
                <a:latin typeface="Georgia" charset="0"/>
              </a:rPr>
              <a:t>Verbal Harassment</a:t>
            </a:r>
          </a:p>
          <a:p>
            <a:pPr eaLnBrk="1" hangingPunct="1">
              <a:spcAft>
                <a:spcPct val="30000"/>
              </a:spcAft>
              <a:buFontTx/>
              <a:buBlip>
                <a:blip r:embed="rId2"/>
              </a:buBlip>
            </a:pPr>
            <a:r>
              <a:rPr lang="en-US" sz="2400" b="0">
                <a:latin typeface="Georgia" charset="0"/>
              </a:rPr>
              <a:t>Think of a time when you were hurt by words recently. Share  one on one with another person</a:t>
            </a:r>
          </a:p>
          <a:p>
            <a:pPr eaLnBrk="1" hangingPunct="1">
              <a:spcAft>
                <a:spcPct val="30000"/>
              </a:spcAft>
              <a:buFontTx/>
              <a:buBlip>
                <a:blip r:embed="rId2"/>
              </a:buBlip>
            </a:pPr>
            <a:r>
              <a:rPr lang="en-US" sz="2400" b="0">
                <a:latin typeface="Georgia" charset="0"/>
              </a:rPr>
              <a:t>Make an </a:t>
            </a:r>
            <a:r>
              <a:rPr lang="ja-JP" altLang="en-US" sz="2400" b="0">
                <a:latin typeface="Georgia" charset="0"/>
              </a:rPr>
              <a:t>“</a:t>
            </a:r>
            <a:r>
              <a:rPr lang="en-US" sz="2400" b="0">
                <a:latin typeface="Georgia" charset="0"/>
              </a:rPr>
              <a:t>anti-trash talk</a:t>
            </a:r>
            <a:r>
              <a:rPr lang="ja-JP" altLang="en-US" sz="2400" b="0">
                <a:latin typeface="Georgia" charset="0"/>
              </a:rPr>
              <a:t>”</a:t>
            </a:r>
            <a:r>
              <a:rPr lang="en-US" sz="2400" b="0">
                <a:latin typeface="Georgia" charset="0"/>
              </a:rPr>
              <a:t> covenant together and pledge     to keep it this week</a:t>
            </a:r>
          </a:p>
        </p:txBody>
      </p:sp>
      <p:sp>
        <p:nvSpPr>
          <p:cNvPr id="50183" name="Text Box 7"/>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53256" name="Picture 8"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182">
                                            <p:txEl>
                                              <p:pRg st="0" end="0"/>
                                            </p:txEl>
                                          </p:spTgt>
                                        </p:tgtEl>
                                        <p:attrNameLst>
                                          <p:attrName>style.visibility</p:attrName>
                                        </p:attrNameLst>
                                      </p:cBhvr>
                                      <p:to>
                                        <p:strVal val="visible"/>
                                      </p:to>
                                    </p:set>
                                    <p:animEffect transition="in" filter="fade">
                                      <p:cBhvr>
                                        <p:cTn id="7" dur="500"/>
                                        <p:tgtEl>
                                          <p:spTgt spid="50182">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0182">
                                            <p:txEl>
                                              <p:pRg st="1" end="1"/>
                                            </p:txEl>
                                          </p:spTgt>
                                        </p:tgtEl>
                                        <p:attrNameLst>
                                          <p:attrName>style.visibility</p:attrName>
                                        </p:attrNameLst>
                                      </p:cBhvr>
                                      <p:to>
                                        <p:strVal val="visible"/>
                                      </p:to>
                                    </p:set>
                                    <p:animEffect transition="in" filter="fade">
                                      <p:cBhvr>
                                        <p:cTn id="11" dur="500"/>
                                        <p:tgtEl>
                                          <p:spTgt spid="50182">
                                            <p:txEl>
                                              <p:pRg st="1" end="1"/>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50182">
                                            <p:txEl>
                                              <p:pRg st="2" end="2"/>
                                            </p:txEl>
                                          </p:spTgt>
                                        </p:tgtEl>
                                        <p:attrNameLst>
                                          <p:attrName>style.visibility</p:attrName>
                                        </p:attrNameLst>
                                      </p:cBhvr>
                                      <p:to>
                                        <p:strVal val="visible"/>
                                      </p:to>
                                    </p:set>
                                    <p:animEffect transition="in" filter="fade">
                                      <p:cBhvr>
                                        <p:cTn id="15" dur="500"/>
                                        <p:tgtEl>
                                          <p:spTgt spid="50182">
                                            <p:txEl>
                                              <p:pRg st="2" end="2"/>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50182">
                                            <p:txEl>
                                              <p:pRg st="3" end="3"/>
                                            </p:txEl>
                                          </p:spTgt>
                                        </p:tgtEl>
                                        <p:attrNameLst>
                                          <p:attrName>style.visibility</p:attrName>
                                        </p:attrNameLst>
                                      </p:cBhvr>
                                      <p:to>
                                        <p:strVal val="visible"/>
                                      </p:to>
                                    </p:set>
                                    <p:animEffect transition="in" filter="fade">
                                      <p:cBhvr>
                                        <p:cTn id="19" dur="1000"/>
                                        <p:tgtEl>
                                          <p:spTgt spid="50182">
                                            <p:txEl>
                                              <p:pRg st="3" end="3"/>
                                            </p:txEl>
                                          </p:spTgt>
                                        </p:tgtEl>
                                      </p:cBhvr>
                                    </p:animEffect>
                                  </p:childTnLst>
                                </p:cTn>
                              </p:par>
                            </p:childTnLst>
                          </p:cTn>
                        </p:par>
                        <p:par>
                          <p:cTn id="20" fill="hold" nodeType="afterGroup">
                            <p:stCondLst>
                              <p:cond delay="3000"/>
                            </p:stCondLst>
                            <p:childTnLst>
                              <p:par>
                                <p:cTn id="21" presetID="10" presetClass="entr" presetSubtype="0" fill="hold" nodeType="afterEffect">
                                  <p:stCondLst>
                                    <p:cond delay="0"/>
                                  </p:stCondLst>
                                  <p:childTnLst>
                                    <p:set>
                                      <p:cBhvr>
                                        <p:cTn id="22" dur="1" fill="hold">
                                          <p:stCondLst>
                                            <p:cond delay="0"/>
                                          </p:stCondLst>
                                        </p:cTn>
                                        <p:tgtEl>
                                          <p:spTgt spid="50182">
                                            <p:txEl>
                                              <p:pRg st="4" end="4"/>
                                            </p:txEl>
                                          </p:spTgt>
                                        </p:tgtEl>
                                        <p:attrNameLst>
                                          <p:attrName>style.visibility</p:attrName>
                                        </p:attrNameLst>
                                      </p:cBhvr>
                                      <p:to>
                                        <p:strVal val="visible"/>
                                      </p:to>
                                    </p:set>
                                    <p:animEffect transition="in" filter="fade">
                                      <p:cBhvr>
                                        <p:cTn id="23" dur="500"/>
                                        <p:tgtEl>
                                          <p:spTgt spid="50182">
                                            <p:txEl>
                                              <p:pRg st="4" end="4"/>
                                            </p:txEl>
                                          </p:spTgt>
                                        </p:tgtEl>
                                      </p:cBhvr>
                                    </p:animEffect>
                                  </p:childTnLst>
                                </p:cTn>
                              </p:par>
                            </p:childTnLst>
                          </p:cTn>
                        </p:par>
                        <p:par>
                          <p:cTn id="24" fill="hold" nodeType="afterGroup">
                            <p:stCondLst>
                              <p:cond delay="3500"/>
                            </p:stCondLst>
                            <p:childTnLst>
                              <p:par>
                                <p:cTn id="25" presetID="10" presetClass="entr" presetSubtype="0" fill="hold" nodeType="afterEffect">
                                  <p:stCondLst>
                                    <p:cond delay="0"/>
                                  </p:stCondLst>
                                  <p:childTnLst>
                                    <p:set>
                                      <p:cBhvr>
                                        <p:cTn id="26" dur="1" fill="hold">
                                          <p:stCondLst>
                                            <p:cond delay="0"/>
                                          </p:stCondLst>
                                        </p:cTn>
                                        <p:tgtEl>
                                          <p:spTgt spid="50182">
                                            <p:txEl>
                                              <p:pRg st="5" end="5"/>
                                            </p:txEl>
                                          </p:spTgt>
                                        </p:tgtEl>
                                        <p:attrNameLst>
                                          <p:attrName>style.visibility</p:attrName>
                                        </p:attrNameLst>
                                      </p:cBhvr>
                                      <p:to>
                                        <p:strVal val="visible"/>
                                      </p:to>
                                    </p:set>
                                    <p:animEffect transition="in" filter="fade">
                                      <p:cBhvr>
                                        <p:cTn id="27" dur="500"/>
                                        <p:tgtEl>
                                          <p:spTgt spid="50182">
                                            <p:txEl>
                                              <p:pRg st="5" end="5"/>
                                            </p:txEl>
                                          </p:spTgt>
                                        </p:tgtEl>
                                      </p:cBhvr>
                                    </p:animEffect>
                                  </p:childTnLst>
                                </p:cTn>
                              </p:par>
                            </p:childTnLst>
                          </p:cTn>
                        </p:par>
                        <p:par>
                          <p:cTn id="28" fill="hold" nodeType="afterGroup">
                            <p:stCondLst>
                              <p:cond delay="4000"/>
                            </p:stCondLst>
                            <p:childTnLst>
                              <p:par>
                                <p:cTn id="29" presetID="9" presetClass="entr" presetSubtype="0" fill="hold" grpId="0" nodeType="afterEffect">
                                  <p:stCondLst>
                                    <p:cond delay="0"/>
                                  </p:stCondLst>
                                  <p:childTnLst>
                                    <p:set>
                                      <p:cBhvr>
                                        <p:cTn id="30" dur="1" fill="hold">
                                          <p:stCondLst>
                                            <p:cond delay="0"/>
                                          </p:stCondLst>
                                        </p:cTn>
                                        <p:tgtEl>
                                          <p:spTgt spid="50183"/>
                                        </p:tgtEl>
                                        <p:attrNameLst>
                                          <p:attrName>style.visibility</p:attrName>
                                        </p:attrNameLst>
                                      </p:cBhvr>
                                      <p:to>
                                        <p:strVal val="visible"/>
                                      </p:to>
                                    </p:set>
                                    <p:animEffect transition="in" filter="dissolve">
                                      <p:cBhvr>
                                        <p:cTn id="31" dur="500"/>
                                        <p:tgtEl>
                                          <p:spTgt spid="50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build="p" advAuto="0"/>
      <p:bldP spid="50183"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275" name="Text Box 3"/>
          <p:cNvSpPr txBox="1">
            <a:spLocks noChangeArrowheads="1"/>
          </p:cNvSpPr>
          <p:nvPr/>
        </p:nvSpPr>
        <p:spPr bwMode="auto">
          <a:xfrm rot="-5400000">
            <a:off x="-719137" y="2459038"/>
            <a:ext cx="51149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900" b="0">
                <a:solidFill>
                  <a:schemeClr val="bg1"/>
                </a:solidFill>
                <a:latin typeface="Trebuchet MS" charset="0"/>
              </a:rPr>
              <a:t>images</a:t>
            </a:r>
            <a:r>
              <a:rPr lang="en-US" sz="4900">
                <a:solidFill>
                  <a:schemeClr val="bg2"/>
                </a:solidFill>
                <a:latin typeface="Trebuchet MS" charset="0"/>
              </a:rPr>
              <a:t>&amp;</a:t>
            </a:r>
            <a:r>
              <a:rPr lang="en-US" sz="4900">
                <a:solidFill>
                  <a:srgbClr val="C90016"/>
                </a:solidFill>
                <a:latin typeface="Trebuchet MS" charset="0"/>
              </a:rPr>
              <a:t>analogies</a:t>
            </a:r>
          </a:p>
        </p:txBody>
      </p:sp>
      <p:sp>
        <p:nvSpPr>
          <p:cNvPr id="54276" name="Rectangle 4"/>
          <p:cNvSpPr>
            <a:spLocks noChangeArrowheads="1"/>
          </p:cNvSpPr>
          <p:nvPr/>
        </p:nvSpPr>
        <p:spPr bwMode="auto">
          <a:xfrm>
            <a:off x="6927850"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277" name="Text Box 5"/>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51206" name="Text Box 6"/>
          <p:cNvSpPr txBox="1">
            <a:spLocks noChangeArrowheads="1"/>
          </p:cNvSpPr>
          <p:nvPr/>
        </p:nvSpPr>
        <p:spPr bwMode="auto">
          <a:xfrm>
            <a:off x="2197100" y="252413"/>
            <a:ext cx="4737100" cy="362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9/11</a:t>
            </a:r>
          </a:p>
          <a:p>
            <a:pPr eaLnBrk="1" hangingPunct="1">
              <a:spcAft>
                <a:spcPct val="30000"/>
              </a:spcAft>
              <a:buFontTx/>
              <a:buBlip>
                <a:blip r:embed="rId2"/>
              </a:buBlip>
            </a:pPr>
            <a:r>
              <a:rPr lang="en-US" sz="2500" b="0">
                <a:latin typeface="Georgia" charset="0"/>
              </a:rPr>
              <a:t>How have we responded as a nation and individuals?</a:t>
            </a:r>
          </a:p>
          <a:p>
            <a:pPr eaLnBrk="1" hangingPunct="1">
              <a:spcAft>
                <a:spcPct val="30000"/>
              </a:spcAft>
              <a:buFontTx/>
              <a:buBlip>
                <a:blip r:embed="rId2"/>
              </a:buBlip>
            </a:pPr>
            <a:r>
              <a:rPr lang="en-US" sz="2500" b="0">
                <a:latin typeface="Georgia" charset="0"/>
              </a:rPr>
              <a:t>What was Jesus</a:t>
            </a:r>
            <a:r>
              <a:rPr lang="ja-JP" altLang="en-US" sz="2500" b="0">
                <a:latin typeface="Georgia" charset="0"/>
              </a:rPr>
              <a:t>’</a:t>
            </a:r>
            <a:r>
              <a:rPr lang="en-US" sz="2500" b="0">
                <a:latin typeface="Georgia" charset="0"/>
              </a:rPr>
              <a:t> reaction to personal violence?</a:t>
            </a:r>
          </a:p>
          <a:p>
            <a:pPr eaLnBrk="1" hangingPunct="1">
              <a:spcAft>
                <a:spcPct val="30000"/>
              </a:spcAft>
              <a:buFontTx/>
              <a:buBlip>
                <a:blip r:embed="rId2"/>
              </a:buBlip>
            </a:pPr>
            <a:r>
              <a:rPr lang="en-US" sz="2500" b="0">
                <a:latin typeface="Georgia" charset="0"/>
              </a:rPr>
              <a:t>How do Christ</a:t>
            </a:r>
            <a:r>
              <a:rPr lang="ja-JP" altLang="en-US" sz="2500" b="0">
                <a:latin typeface="Georgia" charset="0"/>
              </a:rPr>
              <a:t>’</a:t>
            </a:r>
            <a:r>
              <a:rPr lang="en-US" sz="2500" b="0">
                <a:latin typeface="Georgia" charset="0"/>
              </a:rPr>
              <a:t>s words and actions contrast with the messages we hear around us?</a:t>
            </a:r>
          </a:p>
        </p:txBody>
      </p:sp>
      <p:sp>
        <p:nvSpPr>
          <p:cNvPr id="51207" name="Text Box 7"/>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54280" name="Picture 8"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06">
                                            <p:txEl>
                                              <p:pRg st="0" end="0"/>
                                            </p:txEl>
                                          </p:spTgt>
                                        </p:tgtEl>
                                        <p:attrNameLst>
                                          <p:attrName>style.visibility</p:attrName>
                                        </p:attrNameLst>
                                      </p:cBhvr>
                                      <p:to>
                                        <p:strVal val="visible"/>
                                      </p:to>
                                    </p:set>
                                    <p:animEffect transition="in" filter="fade">
                                      <p:cBhvr>
                                        <p:cTn id="7" dur="500"/>
                                        <p:tgtEl>
                                          <p:spTgt spid="51206">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1206">
                                            <p:txEl>
                                              <p:pRg st="1" end="1"/>
                                            </p:txEl>
                                          </p:spTgt>
                                        </p:tgtEl>
                                        <p:attrNameLst>
                                          <p:attrName>style.visibility</p:attrName>
                                        </p:attrNameLst>
                                      </p:cBhvr>
                                      <p:to>
                                        <p:strVal val="visible"/>
                                      </p:to>
                                    </p:set>
                                    <p:animEffect transition="in" filter="fade">
                                      <p:cBhvr>
                                        <p:cTn id="11" dur="500"/>
                                        <p:tgtEl>
                                          <p:spTgt spid="51206">
                                            <p:txEl>
                                              <p:pRg st="1" end="1"/>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51206">
                                            <p:txEl>
                                              <p:pRg st="2" end="2"/>
                                            </p:txEl>
                                          </p:spTgt>
                                        </p:tgtEl>
                                        <p:attrNameLst>
                                          <p:attrName>style.visibility</p:attrName>
                                        </p:attrNameLst>
                                      </p:cBhvr>
                                      <p:to>
                                        <p:strVal val="visible"/>
                                      </p:to>
                                    </p:set>
                                    <p:animEffect transition="in" filter="fade">
                                      <p:cBhvr>
                                        <p:cTn id="15" dur="500"/>
                                        <p:tgtEl>
                                          <p:spTgt spid="51206">
                                            <p:txEl>
                                              <p:pRg st="2" end="2"/>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51206">
                                            <p:txEl>
                                              <p:pRg st="3" end="3"/>
                                            </p:txEl>
                                          </p:spTgt>
                                        </p:tgtEl>
                                        <p:attrNameLst>
                                          <p:attrName>style.visibility</p:attrName>
                                        </p:attrNameLst>
                                      </p:cBhvr>
                                      <p:to>
                                        <p:strVal val="visible"/>
                                      </p:to>
                                    </p:set>
                                    <p:animEffect transition="in" filter="fade">
                                      <p:cBhvr>
                                        <p:cTn id="19" dur="500"/>
                                        <p:tgtEl>
                                          <p:spTgt spid="51206">
                                            <p:txEl>
                                              <p:pRg st="3" end="3"/>
                                            </p:txEl>
                                          </p:spTgt>
                                        </p:tgtEl>
                                      </p:cBhvr>
                                    </p:animEffect>
                                  </p:childTnLst>
                                </p:cTn>
                              </p:par>
                            </p:childTnLst>
                          </p:cTn>
                        </p:par>
                        <p:par>
                          <p:cTn id="20" fill="hold" nodeType="afterGroup">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51207"/>
                                        </p:tgtEl>
                                        <p:attrNameLst>
                                          <p:attrName>style.visibility</p:attrName>
                                        </p:attrNameLst>
                                      </p:cBhvr>
                                      <p:to>
                                        <p:strVal val="visible"/>
                                      </p:to>
                                    </p:set>
                                    <p:animEffect transition="in" filter="dissolve">
                                      <p:cBhvr>
                                        <p:cTn id="23" dur="5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p" advAuto="0"/>
      <p:bldP spid="51207"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2330450"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2227" name="Text Box 3"/>
          <p:cNvSpPr txBox="1">
            <a:spLocks noChangeArrowheads="1"/>
          </p:cNvSpPr>
          <p:nvPr/>
        </p:nvSpPr>
        <p:spPr bwMode="auto">
          <a:xfrm rot="-5400000">
            <a:off x="615950" y="2444750"/>
            <a:ext cx="5127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weakest</a:t>
            </a:r>
            <a:r>
              <a:rPr lang="en-US" sz="5600">
                <a:solidFill>
                  <a:srgbClr val="FF7800"/>
                </a:solidFill>
                <a:latin typeface="Trebuchet MS" charset="0"/>
              </a:rPr>
              <a:t>fink</a:t>
            </a:r>
          </a:p>
        </p:txBody>
      </p:sp>
      <p:sp>
        <p:nvSpPr>
          <p:cNvPr id="52228"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52229" name="Rectangle 5"/>
          <p:cNvSpPr>
            <a:spLocks noChangeArrowheads="1"/>
          </p:cNvSpPr>
          <p:nvPr/>
        </p:nvSpPr>
        <p:spPr bwMode="auto">
          <a:xfrm>
            <a:off x="255588"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52231"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fade">
                                      <p:cBhvr>
                                        <p:cTn id="7" dur="1000"/>
                                        <p:tgtEl>
                                          <p:spTgt spid="52231"/>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2226"/>
                                        </p:tgtEl>
                                        <p:attrNameLst>
                                          <p:attrName>style.visibility</p:attrName>
                                        </p:attrNameLst>
                                      </p:cBhvr>
                                      <p:to>
                                        <p:strVal val="visible"/>
                                      </p:to>
                                    </p:set>
                                    <p:animEffect transition="in" filter="fade">
                                      <p:cBhvr>
                                        <p:cTn id="11" dur="1000"/>
                                        <p:tgtEl>
                                          <p:spTgt spid="5222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227"/>
                                        </p:tgtEl>
                                        <p:attrNameLst>
                                          <p:attrName>style.visibility</p:attrName>
                                        </p:attrNameLst>
                                      </p:cBhvr>
                                      <p:to>
                                        <p:strVal val="visible"/>
                                      </p:to>
                                    </p:set>
                                    <p:animEffect transition="in" filter="fade">
                                      <p:cBhvr>
                                        <p:cTn id="14" dur="1000"/>
                                        <p:tgtEl>
                                          <p:spTgt spid="52227"/>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2229"/>
                                        </p:tgtEl>
                                        <p:attrNameLst>
                                          <p:attrName>style.visibility</p:attrName>
                                        </p:attrNameLst>
                                      </p:cBhvr>
                                      <p:to>
                                        <p:strVal val="visible"/>
                                      </p:to>
                                    </p:set>
                                    <p:animEffect transition="in" filter="fade">
                                      <p:cBhvr>
                                        <p:cTn id="18" dur="1000"/>
                                        <p:tgtEl>
                                          <p:spTgt spid="52229"/>
                                        </p:tgtEl>
                                      </p:cBhvr>
                                    </p:animEffect>
                                  </p:childTnLst>
                                </p:cTn>
                              </p:par>
                            </p:childTnLst>
                          </p:cTn>
                        </p:par>
                        <p:par>
                          <p:cTn id="19" fill="hold" nodeType="afterGroup">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52228"/>
                                        </p:tgtEl>
                                        <p:attrNameLst>
                                          <p:attrName>style.visibility</p:attrName>
                                        </p:attrNameLst>
                                      </p:cBhvr>
                                      <p:to>
                                        <p:strVal val="visible"/>
                                      </p:to>
                                    </p:set>
                                    <p:animEffect transition="in" filter="dissolve">
                                      <p:cBhvr>
                                        <p:cTn id="22"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7" grpId="0"/>
      <p:bldP spid="52228" grpId="0" autoUpdateAnimBg="0"/>
      <p:bldP spid="5222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330450"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299" name="Text Box 3"/>
          <p:cNvSpPr txBox="1">
            <a:spLocks noChangeArrowheads="1"/>
          </p:cNvSpPr>
          <p:nvPr/>
        </p:nvSpPr>
        <p:spPr bwMode="auto">
          <a:xfrm rot="-5400000">
            <a:off x="611188" y="2444750"/>
            <a:ext cx="5127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weakest</a:t>
            </a:r>
            <a:r>
              <a:rPr lang="en-US" sz="5600">
                <a:solidFill>
                  <a:srgbClr val="FF7800"/>
                </a:solidFill>
                <a:latin typeface="Trebuchet MS" charset="0"/>
              </a:rPr>
              <a:t>fink</a:t>
            </a:r>
          </a:p>
        </p:txBody>
      </p:sp>
      <p:sp>
        <p:nvSpPr>
          <p:cNvPr id="53252"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55301" name="Rectangle 5"/>
          <p:cNvSpPr>
            <a:spLocks noChangeArrowheads="1"/>
          </p:cNvSpPr>
          <p:nvPr/>
        </p:nvSpPr>
        <p:spPr bwMode="auto">
          <a:xfrm>
            <a:off x="255588"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3254" name="Text Box 6"/>
          <p:cNvSpPr txBox="1">
            <a:spLocks noChangeArrowheads="1"/>
          </p:cNvSpPr>
          <p:nvPr/>
        </p:nvSpPr>
        <p:spPr bwMode="auto">
          <a:xfrm>
            <a:off x="3543300" y="252413"/>
            <a:ext cx="53213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4200" b="0">
                <a:solidFill>
                  <a:srgbClr val="C90016"/>
                </a:solidFill>
                <a:latin typeface="Georgia" charset="0"/>
              </a:rPr>
              <a:t>Capital Punishment</a:t>
            </a:r>
          </a:p>
        </p:txBody>
      </p:sp>
      <p:sp>
        <p:nvSpPr>
          <p:cNvPr id="53255" name="Text Box 7"/>
          <p:cNvSpPr txBox="1">
            <a:spLocks noChangeArrowheads="1"/>
          </p:cNvSpPr>
          <p:nvPr/>
        </p:nvSpPr>
        <p:spPr bwMode="auto">
          <a:xfrm>
            <a:off x="3546475" y="1098550"/>
            <a:ext cx="53213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Aft>
                <a:spcPct val="30000"/>
              </a:spcAft>
              <a:buFontTx/>
              <a:buBlip>
                <a:blip r:embed="rId2"/>
              </a:buBlip>
            </a:pPr>
            <a:r>
              <a:rPr lang="en-US" sz="2500" b="0">
                <a:latin typeface="Georgia" charset="0"/>
              </a:rPr>
              <a:t>Killing someone who has killed</a:t>
            </a:r>
          </a:p>
          <a:p>
            <a:pPr eaLnBrk="1" hangingPunct="1">
              <a:spcAft>
                <a:spcPct val="30000"/>
              </a:spcAft>
              <a:buFontTx/>
              <a:buBlip>
                <a:blip r:embed="rId2"/>
              </a:buBlip>
            </a:pPr>
            <a:r>
              <a:rPr lang="en-US" sz="2500" b="0">
                <a:latin typeface="Georgia" charset="0"/>
              </a:rPr>
              <a:t>Inflicting the death penalty for a crime</a:t>
            </a:r>
          </a:p>
          <a:p>
            <a:pPr eaLnBrk="1" hangingPunct="1">
              <a:spcAft>
                <a:spcPct val="30000"/>
              </a:spcAft>
              <a:buFontTx/>
              <a:buBlip>
                <a:blip r:embed="rId2"/>
              </a:buBlip>
            </a:pPr>
            <a:r>
              <a:rPr lang="en-US" sz="2500" b="0">
                <a:latin typeface="Georgia" charset="0"/>
              </a:rPr>
              <a:t>This is usually done with government approval</a:t>
            </a:r>
          </a:p>
          <a:p>
            <a:pPr eaLnBrk="1" hangingPunct="1">
              <a:spcAft>
                <a:spcPct val="30000"/>
              </a:spcAft>
              <a:buFontTx/>
              <a:buBlip>
                <a:blip r:embed="rId2"/>
              </a:buBlip>
            </a:pPr>
            <a:r>
              <a:rPr lang="en-US" sz="2500" b="0">
                <a:latin typeface="Georgia" charset="0"/>
              </a:rPr>
              <a:t>From the Latin </a:t>
            </a:r>
            <a:r>
              <a:rPr lang="en-US" sz="2500" b="0" i="1">
                <a:latin typeface="Georgia" charset="0"/>
              </a:rPr>
              <a:t>caput</a:t>
            </a:r>
            <a:r>
              <a:rPr lang="en-US" sz="2500" b="0">
                <a:latin typeface="Georgia" charset="0"/>
              </a:rPr>
              <a:t> = head + </a:t>
            </a:r>
            <a:r>
              <a:rPr lang="en-US" sz="2500" b="0" i="1">
                <a:latin typeface="Georgia" charset="0"/>
              </a:rPr>
              <a:t>poena</a:t>
            </a:r>
            <a:r>
              <a:rPr lang="en-US" sz="2500" b="0">
                <a:latin typeface="Georgia" charset="0"/>
              </a:rPr>
              <a:t> = punishment</a:t>
            </a:r>
          </a:p>
          <a:p>
            <a:pPr eaLnBrk="1" hangingPunct="1">
              <a:spcAft>
                <a:spcPct val="30000"/>
              </a:spcAft>
              <a:buFontTx/>
              <a:buBlip>
                <a:blip r:embed="rId2"/>
              </a:buBlip>
            </a:pPr>
            <a:endParaRPr lang="en-US" sz="2500" b="0">
              <a:latin typeface="Georgia" charset="0"/>
            </a:endParaRPr>
          </a:p>
        </p:txBody>
      </p:sp>
      <p:sp>
        <p:nvSpPr>
          <p:cNvPr id="53256" name="Text Box 8"/>
          <p:cNvSpPr txBox="1">
            <a:spLocks noChangeArrowheads="1"/>
          </p:cNvSpPr>
          <p:nvPr/>
        </p:nvSpPr>
        <p:spPr bwMode="auto">
          <a:xfrm>
            <a:off x="3546475" y="5086350"/>
            <a:ext cx="533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b="0">
                <a:solidFill>
                  <a:schemeClr val="bg2"/>
                </a:solidFill>
                <a:latin typeface="Trebuchet MS" charset="0"/>
              </a:rPr>
              <a:t>(answer)</a:t>
            </a:r>
          </a:p>
        </p:txBody>
      </p:sp>
      <p:pic>
        <p:nvPicPr>
          <p:cNvPr id="55305" name="Picture 9"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animEffect transition="in" filter="fade">
                                      <p:cBhvr>
                                        <p:cTn id="7" dur="500"/>
                                        <p:tgtEl>
                                          <p:spTgt spid="532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5">
                                            <p:txEl>
                                              <p:pRg st="1" end="1"/>
                                            </p:txEl>
                                          </p:spTgt>
                                        </p:tgtEl>
                                        <p:attrNameLst>
                                          <p:attrName>style.visibility</p:attrName>
                                        </p:attrNameLst>
                                      </p:cBhvr>
                                      <p:to>
                                        <p:strVal val="visible"/>
                                      </p:to>
                                    </p:set>
                                    <p:animEffect transition="in" filter="fade">
                                      <p:cBhvr>
                                        <p:cTn id="12" dur="500"/>
                                        <p:tgtEl>
                                          <p:spTgt spid="532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5">
                                            <p:txEl>
                                              <p:pRg st="2" end="2"/>
                                            </p:txEl>
                                          </p:spTgt>
                                        </p:tgtEl>
                                        <p:attrNameLst>
                                          <p:attrName>style.visibility</p:attrName>
                                        </p:attrNameLst>
                                      </p:cBhvr>
                                      <p:to>
                                        <p:strVal val="visible"/>
                                      </p:to>
                                    </p:set>
                                    <p:animEffect transition="in" filter="fade">
                                      <p:cBhvr>
                                        <p:cTn id="17" dur="500"/>
                                        <p:tgtEl>
                                          <p:spTgt spid="532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255">
                                            <p:txEl>
                                              <p:pRg st="3" end="3"/>
                                            </p:txEl>
                                          </p:spTgt>
                                        </p:tgtEl>
                                        <p:attrNameLst>
                                          <p:attrName>style.visibility</p:attrName>
                                        </p:attrNameLst>
                                      </p:cBhvr>
                                      <p:to>
                                        <p:strVal val="visible"/>
                                      </p:to>
                                    </p:set>
                                    <p:animEffect transition="in" filter="fade">
                                      <p:cBhvr>
                                        <p:cTn id="22" dur="500"/>
                                        <p:tgtEl>
                                          <p:spTgt spid="53255">
                                            <p:txEl>
                                              <p:pRg st="3" end="3"/>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3256"/>
                                        </p:tgtEl>
                                        <p:attrNameLst>
                                          <p:attrName>style.visibility</p:attrName>
                                        </p:attrNameLst>
                                      </p:cBhvr>
                                      <p:to>
                                        <p:strVal val="visible"/>
                                      </p:to>
                                    </p:set>
                                    <p:animEffect transition="in" filter="fade">
                                      <p:cBhvr>
                                        <p:cTn id="26" dur="500"/>
                                        <p:tgtEl>
                                          <p:spTgt spid="5325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3254">
                                            <p:txEl>
                                              <p:pRg st="0" end="0"/>
                                            </p:txEl>
                                          </p:spTgt>
                                        </p:tgtEl>
                                        <p:attrNameLst>
                                          <p:attrName>style.visibility</p:attrName>
                                        </p:attrNameLst>
                                      </p:cBhvr>
                                      <p:to>
                                        <p:strVal val="visible"/>
                                      </p:to>
                                    </p:set>
                                    <p:animEffect transition="in" filter="fade">
                                      <p:cBhvr>
                                        <p:cTn id="31" dur="500"/>
                                        <p:tgtEl>
                                          <p:spTgt spid="53254">
                                            <p:txEl>
                                              <p:pRg st="0" end="0"/>
                                            </p:txEl>
                                          </p:spTgt>
                                        </p:tgtEl>
                                      </p:cBhvr>
                                    </p:animEffec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53252"/>
                                        </p:tgtEl>
                                        <p:attrNameLst>
                                          <p:attrName>style.visibility</p:attrName>
                                        </p:attrNameLst>
                                      </p:cBhvr>
                                      <p:to>
                                        <p:strVal val="visible"/>
                                      </p:to>
                                    </p:set>
                                    <p:animEffect transition="in" filter="dissolve">
                                      <p:cBhvr>
                                        <p:cTn id="35"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utoUpdateAnimBg="0"/>
      <p:bldP spid="53254" grpId="0" build="p" advAuto="0"/>
      <p:bldP spid="53255" grpId="0" build="p" advAuto="0"/>
      <p:bldP spid="5325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330450"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3" name="Text Box 3"/>
          <p:cNvSpPr txBox="1">
            <a:spLocks noChangeArrowheads="1"/>
          </p:cNvSpPr>
          <p:nvPr/>
        </p:nvSpPr>
        <p:spPr bwMode="auto">
          <a:xfrm rot="-5400000">
            <a:off x="611188" y="2444750"/>
            <a:ext cx="5127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weakest</a:t>
            </a:r>
            <a:r>
              <a:rPr lang="en-US" sz="5600">
                <a:solidFill>
                  <a:srgbClr val="FF7800"/>
                </a:solidFill>
                <a:latin typeface="Trebuchet MS" charset="0"/>
              </a:rPr>
              <a:t>fink</a:t>
            </a:r>
          </a:p>
        </p:txBody>
      </p:sp>
      <p:sp>
        <p:nvSpPr>
          <p:cNvPr id="54276"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56325" name="Rectangle 5"/>
          <p:cNvSpPr>
            <a:spLocks noChangeArrowheads="1"/>
          </p:cNvSpPr>
          <p:nvPr/>
        </p:nvSpPr>
        <p:spPr bwMode="auto">
          <a:xfrm>
            <a:off x="255588"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4278" name="Text Box 6"/>
          <p:cNvSpPr txBox="1">
            <a:spLocks noChangeArrowheads="1"/>
          </p:cNvSpPr>
          <p:nvPr/>
        </p:nvSpPr>
        <p:spPr bwMode="auto">
          <a:xfrm>
            <a:off x="3543300" y="252413"/>
            <a:ext cx="53213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4200" b="0">
                <a:solidFill>
                  <a:srgbClr val="C90016"/>
                </a:solidFill>
                <a:latin typeface="Georgia" charset="0"/>
              </a:rPr>
              <a:t>Kill</a:t>
            </a:r>
          </a:p>
        </p:txBody>
      </p:sp>
      <p:sp>
        <p:nvSpPr>
          <p:cNvPr id="54279" name="Text Box 7"/>
          <p:cNvSpPr txBox="1">
            <a:spLocks noChangeArrowheads="1"/>
          </p:cNvSpPr>
          <p:nvPr/>
        </p:nvSpPr>
        <p:spPr bwMode="auto">
          <a:xfrm>
            <a:off x="3546475" y="1098550"/>
            <a:ext cx="53213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Aft>
                <a:spcPct val="30000"/>
              </a:spcAft>
              <a:buFontTx/>
              <a:buBlip>
                <a:blip r:embed="rId2"/>
              </a:buBlip>
            </a:pPr>
            <a:r>
              <a:rPr lang="en-US" sz="2500" b="0">
                <a:latin typeface="Georgia" charset="0"/>
              </a:rPr>
              <a:t>Harming our neighbor in any way</a:t>
            </a:r>
          </a:p>
          <a:p>
            <a:pPr eaLnBrk="1" hangingPunct="1">
              <a:spcAft>
                <a:spcPct val="30000"/>
              </a:spcAft>
              <a:buFontTx/>
              <a:buBlip>
                <a:blip r:embed="rId2"/>
              </a:buBlip>
            </a:pPr>
            <a:r>
              <a:rPr lang="en-US" sz="2500" b="0">
                <a:latin typeface="Georgia" charset="0"/>
              </a:rPr>
              <a:t>There are physical, emotional and spiritual aspects to killing </a:t>
            </a:r>
          </a:p>
          <a:p>
            <a:pPr eaLnBrk="1" hangingPunct="1">
              <a:spcAft>
                <a:spcPct val="30000"/>
              </a:spcAft>
              <a:buFontTx/>
              <a:buBlip>
                <a:blip r:embed="rId2"/>
              </a:buBlip>
            </a:pPr>
            <a:r>
              <a:rPr lang="en-US" sz="2500" b="0">
                <a:latin typeface="Georgia" charset="0"/>
              </a:rPr>
              <a:t>It may be done with words and actions (commission)</a:t>
            </a:r>
          </a:p>
          <a:p>
            <a:pPr eaLnBrk="1" hangingPunct="1">
              <a:spcAft>
                <a:spcPct val="30000"/>
              </a:spcAft>
              <a:buFontTx/>
              <a:buBlip>
                <a:blip r:embed="rId2"/>
              </a:buBlip>
            </a:pPr>
            <a:r>
              <a:rPr lang="en-US" sz="2500" b="0">
                <a:latin typeface="Georgia" charset="0"/>
              </a:rPr>
              <a:t>It may be done when we refuse to stand up for our neighbors or come to their aid (omission)</a:t>
            </a:r>
          </a:p>
          <a:p>
            <a:pPr eaLnBrk="1" hangingPunct="1">
              <a:spcAft>
                <a:spcPct val="30000"/>
              </a:spcAft>
              <a:buFontTx/>
              <a:buBlip>
                <a:blip r:embed="rId2"/>
              </a:buBlip>
            </a:pPr>
            <a:endParaRPr lang="en-US" sz="2500" b="0">
              <a:latin typeface="Georgia" charset="0"/>
            </a:endParaRPr>
          </a:p>
        </p:txBody>
      </p:sp>
      <p:sp>
        <p:nvSpPr>
          <p:cNvPr id="54280" name="Text Box 8"/>
          <p:cNvSpPr txBox="1">
            <a:spLocks noChangeArrowheads="1"/>
          </p:cNvSpPr>
          <p:nvPr/>
        </p:nvSpPr>
        <p:spPr bwMode="auto">
          <a:xfrm>
            <a:off x="3546475" y="5086350"/>
            <a:ext cx="533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b="0">
                <a:solidFill>
                  <a:schemeClr val="bg2"/>
                </a:solidFill>
                <a:latin typeface="Trebuchet MS" charset="0"/>
              </a:rPr>
              <a:t>(answer)</a:t>
            </a:r>
          </a:p>
        </p:txBody>
      </p:sp>
      <p:pic>
        <p:nvPicPr>
          <p:cNvPr id="56329" name="Picture 9"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279">
                                            <p:txEl>
                                              <p:pRg st="0" end="0"/>
                                            </p:txEl>
                                          </p:spTgt>
                                        </p:tgtEl>
                                        <p:attrNameLst>
                                          <p:attrName>style.visibility</p:attrName>
                                        </p:attrNameLst>
                                      </p:cBhvr>
                                      <p:to>
                                        <p:strVal val="visible"/>
                                      </p:to>
                                    </p:set>
                                    <p:animEffect transition="in" filter="fade">
                                      <p:cBhvr>
                                        <p:cTn id="7" dur="500"/>
                                        <p:tgtEl>
                                          <p:spTgt spid="542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9">
                                            <p:txEl>
                                              <p:pRg st="1" end="1"/>
                                            </p:txEl>
                                          </p:spTgt>
                                        </p:tgtEl>
                                        <p:attrNameLst>
                                          <p:attrName>style.visibility</p:attrName>
                                        </p:attrNameLst>
                                      </p:cBhvr>
                                      <p:to>
                                        <p:strVal val="visible"/>
                                      </p:to>
                                    </p:set>
                                    <p:animEffect transition="in" filter="fade">
                                      <p:cBhvr>
                                        <p:cTn id="12" dur="500"/>
                                        <p:tgtEl>
                                          <p:spTgt spid="542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279">
                                            <p:txEl>
                                              <p:pRg st="2" end="2"/>
                                            </p:txEl>
                                          </p:spTgt>
                                        </p:tgtEl>
                                        <p:attrNameLst>
                                          <p:attrName>style.visibility</p:attrName>
                                        </p:attrNameLst>
                                      </p:cBhvr>
                                      <p:to>
                                        <p:strVal val="visible"/>
                                      </p:to>
                                    </p:set>
                                    <p:animEffect transition="in" filter="fade">
                                      <p:cBhvr>
                                        <p:cTn id="17" dur="500"/>
                                        <p:tgtEl>
                                          <p:spTgt spid="542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9">
                                            <p:txEl>
                                              <p:pRg st="3" end="3"/>
                                            </p:txEl>
                                          </p:spTgt>
                                        </p:tgtEl>
                                        <p:attrNameLst>
                                          <p:attrName>style.visibility</p:attrName>
                                        </p:attrNameLst>
                                      </p:cBhvr>
                                      <p:to>
                                        <p:strVal val="visible"/>
                                      </p:to>
                                    </p:set>
                                    <p:animEffect transition="in" filter="fade">
                                      <p:cBhvr>
                                        <p:cTn id="22" dur="500"/>
                                        <p:tgtEl>
                                          <p:spTgt spid="54279">
                                            <p:txEl>
                                              <p:pRg st="3" end="3"/>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4280"/>
                                        </p:tgtEl>
                                        <p:attrNameLst>
                                          <p:attrName>style.visibility</p:attrName>
                                        </p:attrNameLst>
                                      </p:cBhvr>
                                      <p:to>
                                        <p:strVal val="visible"/>
                                      </p:to>
                                    </p:set>
                                    <p:animEffect transition="in" filter="fade">
                                      <p:cBhvr>
                                        <p:cTn id="26" dur="500"/>
                                        <p:tgtEl>
                                          <p:spTgt spid="5428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4278">
                                            <p:txEl>
                                              <p:pRg st="0" end="0"/>
                                            </p:txEl>
                                          </p:spTgt>
                                        </p:tgtEl>
                                        <p:attrNameLst>
                                          <p:attrName>style.visibility</p:attrName>
                                        </p:attrNameLst>
                                      </p:cBhvr>
                                      <p:to>
                                        <p:strVal val="visible"/>
                                      </p:to>
                                    </p:set>
                                    <p:animEffect transition="in" filter="fade">
                                      <p:cBhvr>
                                        <p:cTn id="31" dur="500"/>
                                        <p:tgtEl>
                                          <p:spTgt spid="54278">
                                            <p:txEl>
                                              <p:pRg st="0" end="0"/>
                                            </p:txEl>
                                          </p:spTgt>
                                        </p:tgtEl>
                                      </p:cBhvr>
                                    </p:animEffec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54276"/>
                                        </p:tgtEl>
                                        <p:attrNameLst>
                                          <p:attrName>style.visibility</p:attrName>
                                        </p:attrNameLst>
                                      </p:cBhvr>
                                      <p:to>
                                        <p:strVal val="visible"/>
                                      </p:to>
                                    </p:set>
                                    <p:animEffect transition="in" filter="dissolve">
                                      <p:cBhvr>
                                        <p:cTn id="35"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utoUpdateAnimBg="0"/>
      <p:bldP spid="54278" grpId="0" build="p" advAuto="0"/>
      <p:bldP spid="54279" grpId="0" build="p" advAuto="0"/>
      <p:bldP spid="5428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2330450"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347" name="Text Box 3"/>
          <p:cNvSpPr txBox="1">
            <a:spLocks noChangeArrowheads="1"/>
          </p:cNvSpPr>
          <p:nvPr/>
        </p:nvSpPr>
        <p:spPr bwMode="auto">
          <a:xfrm rot="-5400000">
            <a:off x="611188" y="2444750"/>
            <a:ext cx="5127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weakest</a:t>
            </a:r>
            <a:r>
              <a:rPr lang="en-US" sz="5600">
                <a:solidFill>
                  <a:srgbClr val="FF7800"/>
                </a:solidFill>
                <a:latin typeface="Trebuchet MS" charset="0"/>
              </a:rPr>
              <a:t>fink</a:t>
            </a:r>
          </a:p>
        </p:txBody>
      </p:sp>
      <p:sp>
        <p:nvSpPr>
          <p:cNvPr id="55300"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57349" name="Rectangle 5"/>
          <p:cNvSpPr>
            <a:spLocks noChangeArrowheads="1"/>
          </p:cNvSpPr>
          <p:nvPr/>
        </p:nvSpPr>
        <p:spPr bwMode="auto">
          <a:xfrm>
            <a:off x="255588"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5302" name="Text Box 6"/>
          <p:cNvSpPr txBox="1">
            <a:spLocks noChangeArrowheads="1"/>
          </p:cNvSpPr>
          <p:nvPr/>
        </p:nvSpPr>
        <p:spPr bwMode="auto">
          <a:xfrm>
            <a:off x="3543300" y="252413"/>
            <a:ext cx="53213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4200" b="0">
                <a:solidFill>
                  <a:srgbClr val="C90016"/>
                </a:solidFill>
                <a:latin typeface="Georgia" charset="0"/>
              </a:rPr>
              <a:t>Murder</a:t>
            </a:r>
          </a:p>
        </p:txBody>
      </p:sp>
      <p:sp>
        <p:nvSpPr>
          <p:cNvPr id="55303" name="Text Box 7"/>
          <p:cNvSpPr txBox="1">
            <a:spLocks noChangeArrowheads="1"/>
          </p:cNvSpPr>
          <p:nvPr/>
        </p:nvSpPr>
        <p:spPr bwMode="auto">
          <a:xfrm>
            <a:off x="3546475" y="1098550"/>
            <a:ext cx="5321300" cy="321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Aft>
                <a:spcPct val="30000"/>
              </a:spcAft>
              <a:buFontTx/>
              <a:buBlip>
                <a:blip r:embed="rId2"/>
              </a:buBlip>
            </a:pPr>
            <a:r>
              <a:rPr lang="en-US" sz="2500" b="0">
                <a:latin typeface="Georgia" charset="0"/>
              </a:rPr>
              <a:t>The unlawful killing of human being by another</a:t>
            </a:r>
          </a:p>
          <a:p>
            <a:pPr eaLnBrk="1" hangingPunct="1">
              <a:spcAft>
                <a:spcPct val="30000"/>
              </a:spcAft>
              <a:buFontTx/>
              <a:buBlip>
                <a:blip r:embed="rId2"/>
              </a:buBlip>
            </a:pPr>
            <a:r>
              <a:rPr lang="en-US" sz="2500" b="0">
                <a:latin typeface="Georgia" charset="0"/>
              </a:rPr>
              <a:t>Often done with premeditated malice</a:t>
            </a:r>
          </a:p>
          <a:p>
            <a:pPr eaLnBrk="1" hangingPunct="1">
              <a:spcAft>
                <a:spcPct val="30000"/>
              </a:spcAft>
              <a:buFontTx/>
              <a:buBlip>
                <a:blip r:embed="rId2"/>
              </a:buBlip>
            </a:pPr>
            <a:r>
              <a:rPr lang="en-US" sz="2500" b="0">
                <a:latin typeface="Georgia" charset="0"/>
              </a:rPr>
              <a:t>To destroy or put an end to</a:t>
            </a:r>
          </a:p>
          <a:p>
            <a:pPr eaLnBrk="1" hangingPunct="1">
              <a:spcAft>
                <a:spcPct val="30000"/>
              </a:spcAft>
              <a:buFontTx/>
              <a:buBlip>
                <a:blip r:embed="rId2"/>
              </a:buBlip>
            </a:pPr>
            <a:r>
              <a:rPr lang="en-US" sz="2500" b="0">
                <a:latin typeface="Georgia" charset="0"/>
              </a:rPr>
              <a:t>From the Old English </a:t>
            </a:r>
            <a:r>
              <a:rPr lang="en-US" sz="2500" b="0" i="1">
                <a:latin typeface="Georgia" charset="0"/>
              </a:rPr>
              <a:t>mordor</a:t>
            </a:r>
          </a:p>
          <a:p>
            <a:pPr eaLnBrk="1" hangingPunct="1">
              <a:spcAft>
                <a:spcPct val="30000"/>
              </a:spcAft>
              <a:buFontTx/>
              <a:buBlip>
                <a:blip r:embed="rId2"/>
              </a:buBlip>
            </a:pPr>
            <a:endParaRPr lang="en-US" sz="2500" b="0">
              <a:latin typeface="Georgia" charset="0"/>
            </a:endParaRPr>
          </a:p>
        </p:txBody>
      </p:sp>
      <p:sp>
        <p:nvSpPr>
          <p:cNvPr id="55304" name="Text Box 8"/>
          <p:cNvSpPr txBox="1">
            <a:spLocks noChangeArrowheads="1"/>
          </p:cNvSpPr>
          <p:nvPr/>
        </p:nvSpPr>
        <p:spPr bwMode="auto">
          <a:xfrm>
            <a:off x="3546475" y="5086350"/>
            <a:ext cx="533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b="0">
                <a:solidFill>
                  <a:schemeClr val="bg2"/>
                </a:solidFill>
                <a:latin typeface="Trebuchet MS" charset="0"/>
              </a:rPr>
              <a:t>(answer)</a:t>
            </a:r>
          </a:p>
        </p:txBody>
      </p:sp>
      <p:pic>
        <p:nvPicPr>
          <p:cNvPr id="57353" name="Picture 9"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5303">
                                            <p:txEl>
                                              <p:pRg st="0" end="0"/>
                                            </p:txEl>
                                          </p:spTgt>
                                        </p:tgtEl>
                                        <p:attrNameLst>
                                          <p:attrName>style.visibility</p:attrName>
                                        </p:attrNameLst>
                                      </p:cBhvr>
                                      <p:to>
                                        <p:strVal val="visible"/>
                                      </p:to>
                                    </p:set>
                                    <p:animEffect transition="in" filter="fade">
                                      <p:cBhvr>
                                        <p:cTn id="7" dur="500"/>
                                        <p:tgtEl>
                                          <p:spTgt spid="553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303">
                                            <p:txEl>
                                              <p:pRg st="1" end="1"/>
                                            </p:txEl>
                                          </p:spTgt>
                                        </p:tgtEl>
                                        <p:attrNameLst>
                                          <p:attrName>style.visibility</p:attrName>
                                        </p:attrNameLst>
                                      </p:cBhvr>
                                      <p:to>
                                        <p:strVal val="visible"/>
                                      </p:to>
                                    </p:set>
                                    <p:animEffect transition="in" filter="fade">
                                      <p:cBhvr>
                                        <p:cTn id="12" dur="500"/>
                                        <p:tgtEl>
                                          <p:spTgt spid="553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5303">
                                            <p:txEl>
                                              <p:pRg st="2" end="2"/>
                                            </p:txEl>
                                          </p:spTgt>
                                        </p:tgtEl>
                                        <p:attrNameLst>
                                          <p:attrName>style.visibility</p:attrName>
                                        </p:attrNameLst>
                                      </p:cBhvr>
                                      <p:to>
                                        <p:strVal val="visible"/>
                                      </p:to>
                                    </p:set>
                                    <p:animEffect transition="in" filter="fade">
                                      <p:cBhvr>
                                        <p:cTn id="17" dur="500"/>
                                        <p:tgtEl>
                                          <p:spTgt spid="553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303">
                                            <p:txEl>
                                              <p:pRg st="3" end="3"/>
                                            </p:txEl>
                                          </p:spTgt>
                                        </p:tgtEl>
                                        <p:attrNameLst>
                                          <p:attrName>style.visibility</p:attrName>
                                        </p:attrNameLst>
                                      </p:cBhvr>
                                      <p:to>
                                        <p:strVal val="visible"/>
                                      </p:to>
                                    </p:set>
                                    <p:animEffect transition="in" filter="fade">
                                      <p:cBhvr>
                                        <p:cTn id="22" dur="500"/>
                                        <p:tgtEl>
                                          <p:spTgt spid="55303">
                                            <p:txEl>
                                              <p:pRg st="3" end="3"/>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5304"/>
                                        </p:tgtEl>
                                        <p:attrNameLst>
                                          <p:attrName>style.visibility</p:attrName>
                                        </p:attrNameLst>
                                      </p:cBhvr>
                                      <p:to>
                                        <p:strVal val="visible"/>
                                      </p:to>
                                    </p:set>
                                    <p:animEffect transition="in" filter="fade">
                                      <p:cBhvr>
                                        <p:cTn id="26" dur="500"/>
                                        <p:tgtEl>
                                          <p:spTgt spid="553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5302">
                                            <p:txEl>
                                              <p:pRg st="0" end="0"/>
                                            </p:txEl>
                                          </p:spTgt>
                                        </p:tgtEl>
                                        <p:attrNameLst>
                                          <p:attrName>style.visibility</p:attrName>
                                        </p:attrNameLst>
                                      </p:cBhvr>
                                      <p:to>
                                        <p:strVal val="visible"/>
                                      </p:to>
                                    </p:set>
                                    <p:animEffect transition="in" filter="fade">
                                      <p:cBhvr>
                                        <p:cTn id="31" dur="500"/>
                                        <p:tgtEl>
                                          <p:spTgt spid="55302">
                                            <p:txEl>
                                              <p:pRg st="0" end="0"/>
                                            </p:txEl>
                                          </p:spTgt>
                                        </p:tgtEl>
                                      </p:cBhvr>
                                    </p:animEffec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55300"/>
                                        </p:tgtEl>
                                        <p:attrNameLst>
                                          <p:attrName>style.visibility</p:attrName>
                                        </p:attrNameLst>
                                      </p:cBhvr>
                                      <p:to>
                                        <p:strVal val="visible"/>
                                      </p:to>
                                    </p:set>
                                    <p:animEffect transition="in" filter="dissolve">
                                      <p:cBhvr>
                                        <p:cTn id="35"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utoUpdateAnimBg="0"/>
      <p:bldP spid="55302" grpId="0" build="p" advAuto="0"/>
      <p:bldP spid="55303" grpId="0" build="p" advAuto="0"/>
      <p:bldP spid="5530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39"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10244"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14341" name="Picture 5"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7"/>
          <p:cNvSpPr txBox="1">
            <a:spLocks noChangeArrowheads="1"/>
          </p:cNvSpPr>
          <p:nvPr/>
        </p:nvSpPr>
        <p:spPr bwMode="auto">
          <a:xfrm>
            <a:off x="3543300" y="252413"/>
            <a:ext cx="5321300"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The </a:t>
            </a:r>
            <a:r>
              <a:rPr lang="ja-JP" altLang="en-US" sz="3600" b="0">
                <a:solidFill>
                  <a:srgbClr val="C90016"/>
                </a:solidFill>
                <a:latin typeface="Georgia" charset="0"/>
              </a:rPr>
              <a:t>“</a:t>
            </a:r>
            <a:r>
              <a:rPr lang="en-US" sz="3600" b="0">
                <a:solidFill>
                  <a:srgbClr val="C90016"/>
                </a:solidFill>
                <a:latin typeface="Georgia" charset="0"/>
              </a:rPr>
              <a:t>killing</a:t>
            </a:r>
            <a:r>
              <a:rPr lang="ja-JP" altLang="en-US" sz="3600" b="0">
                <a:solidFill>
                  <a:srgbClr val="C90016"/>
                </a:solidFill>
                <a:latin typeface="Georgia" charset="0"/>
              </a:rPr>
              <a:t>”</a:t>
            </a:r>
            <a:r>
              <a:rPr lang="en-US" sz="3600" b="0">
                <a:solidFill>
                  <a:srgbClr val="C90016"/>
                </a:solidFill>
                <a:latin typeface="Georgia" charset="0"/>
              </a:rPr>
              <a:t> commandment states:</a:t>
            </a:r>
          </a:p>
          <a:p>
            <a:pPr eaLnBrk="1" hangingPunct="1">
              <a:spcBef>
                <a:spcPct val="50000"/>
              </a:spcBef>
              <a:buClr>
                <a:srgbClr val="C90016"/>
              </a:buClr>
              <a:buFontTx/>
              <a:buAutoNum type="alphaUcPeriod"/>
            </a:pPr>
            <a:r>
              <a:rPr lang="en-US" sz="2400" b="0">
                <a:solidFill>
                  <a:srgbClr val="C90016"/>
                </a:solidFill>
                <a:latin typeface="Georgia" charset="0"/>
              </a:rPr>
              <a:t>“You shall not murder,”</a:t>
            </a:r>
          </a:p>
          <a:p>
            <a:pPr eaLnBrk="1" hangingPunct="1">
              <a:spcBef>
                <a:spcPct val="50000"/>
              </a:spcBef>
              <a:buClr>
                <a:srgbClr val="C90016"/>
              </a:buClr>
              <a:buFontTx/>
              <a:buAutoNum type="alphaUcPeriod"/>
            </a:pPr>
            <a:r>
              <a:rPr lang="en-US" sz="2400" b="0">
                <a:solidFill>
                  <a:srgbClr val="E4E9E8"/>
                </a:solidFill>
                <a:latin typeface="Georgia" charset="0"/>
              </a:rPr>
              <a:t>“You shall not kill animals for food,”</a:t>
            </a:r>
          </a:p>
          <a:p>
            <a:pPr eaLnBrk="1" hangingPunct="1">
              <a:spcBef>
                <a:spcPct val="50000"/>
              </a:spcBef>
              <a:buClr>
                <a:srgbClr val="C90016"/>
              </a:buClr>
              <a:buFontTx/>
              <a:buAutoNum type="alphaUcPeriod"/>
            </a:pPr>
            <a:r>
              <a:rPr lang="en-US" sz="2400" b="0">
                <a:solidFill>
                  <a:srgbClr val="E4E9E8"/>
                </a:solidFill>
                <a:latin typeface="Georgia" charset="0"/>
              </a:rPr>
              <a:t>“You shall not kill brain cells with hours upon hours of mindless video games,”</a:t>
            </a:r>
          </a:p>
          <a:p>
            <a:pPr eaLnBrk="1" hangingPunct="1">
              <a:spcBef>
                <a:spcPct val="50000"/>
              </a:spcBef>
              <a:buClr>
                <a:srgbClr val="C90016"/>
              </a:buClr>
              <a:buFontTx/>
              <a:buAutoNum type="alphaUcPeriod"/>
            </a:pPr>
            <a:r>
              <a:rPr lang="en-US" sz="2400" b="0">
                <a:solidFill>
                  <a:srgbClr val="E4E9E8"/>
                </a:solidFill>
                <a:latin typeface="Georgia" charset="0"/>
              </a:rPr>
              <a:t>“You shall not kill, unless you can kill a lot of people all at once and call it ‘just war’”</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330450"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8371" name="Text Box 3"/>
          <p:cNvSpPr txBox="1">
            <a:spLocks noChangeArrowheads="1"/>
          </p:cNvSpPr>
          <p:nvPr/>
        </p:nvSpPr>
        <p:spPr bwMode="auto">
          <a:xfrm rot="-5400000">
            <a:off x="611188" y="2444750"/>
            <a:ext cx="5127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weakest</a:t>
            </a:r>
            <a:r>
              <a:rPr lang="en-US" sz="5600">
                <a:solidFill>
                  <a:srgbClr val="FF7800"/>
                </a:solidFill>
                <a:latin typeface="Trebuchet MS" charset="0"/>
              </a:rPr>
              <a:t>fink</a:t>
            </a:r>
          </a:p>
        </p:txBody>
      </p:sp>
      <p:sp>
        <p:nvSpPr>
          <p:cNvPr id="56324"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58373" name="Rectangle 5"/>
          <p:cNvSpPr>
            <a:spLocks noChangeArrowheads="1"/>
          </p:cNvSpPr>
          <p:nvPr/>
        </p:nvSpPr>
        <p:spPr bwMode="auto">
          <a:xfrm>
            <a:off x="255588"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6326" name="Text Box 6"/>
          <p:cNvSpPr txBox="1">
            <a:spLocks noChangeArrowheads="1"/>
          </p:cNvSpPr>
          <p:nvPr/>
        </p:nvSpPr>
        <p:spPr bwMode="auto">
          <a:xfrm>
            <a:off x="3543300" y="252413"/>
            <a:ext cx="53213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4200" b="0">
                <a:solidFill>
                  <a:srgbClr val="C90016"/>
                </a:solidFill>
                <a:latin typeface="Georgia" charset="0"/>
              </a:rPr>
              <a:t>Neighbor</a:t>
            </a:r>
          </a:p>
        </p:txBody>
      </p:sp>
      <p:sp>
        <p:nvSpPr>
          <p:cNvPr id="56327" name="Text Box 7"/>
          <p:cNvSpPr txBox="1">
            <a:spLocks noChangeArrowheads="1"/>
          </p:cNvSpPr>
          <p:nvPr/>
        </p:nvSpPr>
        <p:spPr bwMode="auto">
          <a:xfrm>
            <a:off x="3546475" y="1098550"/>
            <a:ext cx="5321300" cy="397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Aft>
                <a:spcPct val="30000"/>
              </a:spcAft>
              <a:buFontTx/>
              <a:buBlip>
                <a:blip r:embed="rId2"/>
              </a:buBlip>
            </a:pPr>
            <a:r>
              <a:rPr lang="en-US" sz="2500" b="0">
                <a:latin typeface="Georgia" charset="0"/>
              </a:rPr>
              <a:t>Everyone in the world </a:t>
            </a:r>
          </a:p>
          <a:p>
            <a:pPr eaLnBrk="1" hangingPunct="1">
              <a:spcAft>
                <a:spcPct val="30000"/>
              </a:spcAft>
              <a:buFontTx/>
              <a:buBlip>
                <a:blip r:embed="rId2"/>
              </a:buBlip>
            </a:pPr>
            <a:r>
              <a:rPr lang="en-US" sz="2500" b="0">
                <a:latin typeface="Georgia" charset="0"/>
              </a:rPr>
              <a:t>According to Jesus, even our enemies are in this position</a:t>
            </a:r>
          </a:p>
          <a:p>
            <a:pPr eaLnBrk="1" hangingPunct="1">
              <a:spcAft>
                <a:spcPct val="30000"/>
              </a:spcAft>
              <a:buFontTx/>
              <a:buBlip>
                <a:blip r:embed="rId2"/>
              </a:buBlip>
            </a:pPr>
            <a:r>
              <a:rPr lang="en-US" sz="2500" b="0">
                <a:latin typeface="Georgia" charset="0"/>
              </a:rPr>
              <a:t>Jesus answered the question, “Who is my _______?” in the parable of the Good Samaritan </a:t>
            </a:r>
          </a:p>
          <a:p>
            <a:pPr eaLnBrk="1" hangingPunct="1">
              <a:spcAft>
                <a:spcPct val="30000"/>
              </a:spcAft>
              <a:buFontTx/>
              <a:buBlip>
                <a:blip r:embed="rId2"/>
              </a:buBlip>
            </a:pPr>
            <a:r>
              <a:rPr lang="en-US" sz="2500" b="0">
                <a:latin typeface="Georgia" charset="0"/>
              </a:rPr>
              <a:t>From the Old English </a:t>
            </a:r>
            <a:r>
              <a:rPr lang="en-US" sz="2500" b="0" i="1">
                <a:latin typeface="Georgia" charset="0"/>
              </a:rPr>
              <a:t>neah</a:t>
            </a:r>
            <a:r>
              <a:rPr lang="en-US" sz="2500" b="0">
                <a:latin typeface="Georgia" charset="0"/>
              </a:rPr>
              <a:t> = near + </a:t>
            </a:r>
            <a:r>
              <a:rPr lang="en-US" sz="2500" b="0" i="1">
                <a:latin typeface="Georgia" charset="0"/>
              </a:rPr>
              <a:t>gebur</a:t>
            </a:r>
            <a:r>
              <a:rPr lang="en-US" sz="2500" b="0">
                <a:latin typeface="Georgia" charset="0"/>
              </a:rPr>
              <a:t> = dweller</a:t>
            </a:r>
          </a:p>
          <a:p>
            <a:pPr eaLnBrk="1" hangingPunct="1">
              <a:spcAft>
                <a:spcPct val="30000"/>
              </a:spcAft>
              <a:buFontTx/>
              <a:buBlip>
                <a:blip r:embed="rId2"/>
              </a:buBlip>
            </a:pPr>
            <a:endParaRPr lang="en-US" sz="2500" b="0">
              <a:latin typeface="Georgia" charset="0"/>
            </a:endParaRPr>
          </a:p>
        </p:txBody>
      </p:sp>
      <p:sp>
        <p:nvSpPr>
          <p:cNvPr id="56328" name="Text Box 8"/>
          <p:cNvSpPr txBox="1">
            <a:spLocks noChangeArrowheads="1"/>
          </p:cNvSpPr>
          <p:nvPr/>
        </p:nvSpPr>
        <p:spPr bwMode="auto">
          <a:xfrm>
            <a:off x="3546475" y="5086350"/>
            <a:ext cx="533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b="0">
                <a:solidFill>
                  <a:schemeClr val="bg2"/>
                </a:solidFill>
                <a:latin typeface="Trebuchet MS" charset="0"/>
              </a:rPr>
              <a:t>(answer)</a:t>
            </a:r>
          </a:p>
        </p:txBody>
      </p:sp>
      <p:pic>
        <p:nvPicPr>
          <p:cNvPr id="58377" name="Picture 9"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327">
                                            <p:txEl>
                                              <p:pRg st="0" end="0"/>
                                            </p:txEl>
                                          </p:spTgt>
                                        </p:tgtEl>
                                        <p:attrNameLst>
                                          <p:attrName>style.visibility</p:attrName>
                                        </p:attrNameLst>
                                      </p:cBhvr>
                                      <p:to>
                                        <p:strVal val="visible"/>
                                      </p:to>
                                    </p:set>
                                    <p:animEffect transition="in" filter="fade">
                                      <p:cBhvr>
                                        <p:cTn id="7" dur="500"/>
                                        <p:tgtEl>
                                          <p:spTgt spid="563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7">
                                            <p:txEl>
                                              <p:pRg st="1" end="1"/>
                                            </p:txEl>
                                          </p:spTgt>
                                        </p:tgtEl>
                                        <p:attrNameLst>
                                          <p:attrName>style.visibility</p:attrName>
                                        </p:attrNameLst>
                                      </p:cBhvr>
                                      <p:to>
                                        <p:strVal val="visible"/>
                                      </p:to>
                                    </p:set>
                                    <p:animEffect transition="in" filter="fade">
                                      <p:cBhvr>
                                        <p:cTn id="12" dur="500"/>
                                        <p:tgtEl>
                                          <p:spTgt spid="563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7">
                                            <p:txEl>
                                              <p:pRg st="2" end="2"/>
                                            </p:txEl>
                                          </p:spTgt>
                                        </p:tgtEl>
                                        <p:attrNameLst>
                                          <p:attrName>style.visibility</p:attrName>
                                        </p:attrNameLst>
                                      </p:cBhvr>
                                      <p:to>
                                        <p:strVal val="visible"/>
                                      </p:to>
                                    </p:set>
                                    <p:animEffect transition="in" filter="fade">
                                      <p:cBhvr>
                                        <p:cTn id="17" dur="500"/>
                                        <p:tgtEl>
                                          <p:spTgt spid="563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7">
                                            <p:txEl>
                                              <p:pRg st="3" end="3"/>
                                            </p:txEl>
                                          </p:spTgt>
                                        </p:tgtEl>
                                        <p:attrNameLst>
                                          <p:attrName>style.visibility</p:attrName>
                                        </p:attrNameLst>
                                      </p:cBhvr>
                                      <p:to>
                                        <p:strVal val="visible"/>
                                      </p:to>
                                    </p:set>
                                    <p:animEffect transition="in" filter="fade">
                                      <p:cBhvr>
                                        <p:cTn id="22" dur="500"/>
                                        <p:tgtEl>
                                          <p:spTgt spid="56327">
                                            <p:txEl>
                                              <p:pRg st="3" end="3"/>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6328"/>
                                        </p:tgtEl>
                                        <p:attrNameLst>
                                          <p:attrName>style.visibility</p:attrName>
                                        </p:attrNameLst>
                                      </p:cBhvr>
                                      <p:to>
                                        <p:strVal val="visible"/>
                                      </p:to>
                                    </p:set>
                                    <p:animEffect transition="in" filter="fade">
                                      <p:cBhvr>
                                        <p:cTn id="26" dur="500"/>
                                        <p:tgtEl>
                                          <p:spTgt spid="5632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6326">
                                            <p:txEl>
                                              <p:pRg st="0" end="0"/>
                                            </p:txEl>
                                          </p:spTgt>
                                        </p:tgtEl>
                                        <p:attrNameLst>
                                          <p:attrName>style.visibility</p:attrName>
                                        </p:attrNameLst>
                                      </p:cBhvr>
                                      <p:to>
                                        <p:strVal val="visible"/>
                                      </p:to>
                                    </p:set>
                                    <p:animEffect transition="in" filter="fade">
                                      <p:cBhvr>
                                        <p:cTn id="31" dur="500"/>
                                        <p:tgtEl>
                                          <p:spTgt spid="56326">
                                            <p:txEl>
                                              <p:pRg st="0" end="0"/>
                                            </p:txEl>
                                          </p:spTgt>
                                        </p:tgtEl>
                                      </p:cBhvr>
                                    </p:animEffec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56324"/>
                                        </p:tgtEl>
                                        <p:attrNameLst>
                                          <p:attrName>style.visibility</p:attrName>
                                        </p:attrNameLst>
                                      </p:cBhvr>
                                      <p:to>
                                        <p:strVal val="visible"/>
                                      </p:to>
                                    </p:set>
                                    <p:animEffect transition="in" filter="dissolve">
                                      <p:cBhvr>
                                        <p:cTn id="35"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utoUpdateAnimBg="0"/>
      <p:bldP spid="56326" grpId="0" build="p" advAuto="0"/>
      <p:bldP spid="56327" grpId="0" build="p" advAuto="0"/>
      <p:bldP spid="563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330450"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395" name="Text Box 3"/>
          <p:cNvSpPr txBox="1">
            <a:spLocks noChangeArrowheads="1"/>
          </p:cNvSpPr>
          <p:nvPr/>
        </p:nvSpPr>
        <p:spPr bwMode="auto">
          <a:xfrm rot="-5400000">
            <a:off x="611188" y="2444750"/>
            <a:ext cx="5127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weakest</a:t>
            </a:r>
            <a:r>
              <a:rPr lang="en-US" sz="5600">
                <a:solidFill>
                  <a:srgbClr val="FF7800"/>
                </a:solidFill>
                <a:latin typeface="Trebuchet MS" charset="0"/>
              </a:rPr>
              <a:t>fink</a:t>
            </a:r>
          </a:p>
        </p:txBody>
      </p:sp>
      <p:sp>
        <p:nvSpPr>
          <p:cNvPr id="57348"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59397" name="Rectangle 5"/>
          <p:cNvSpPr>
            <a:spLocks noChangeArrowheads="1"/>
          </p:cNvSpPr>
          <p:nvPr/>
        </p:nvSpPr>
        <p:spPr bwMode="auto">
          <a:xfrm>
            <a:off x="255588"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7350" name="Text Box 6"/>
          <p:cNvSpPr txBox="1">
            <a:spLocks noChangeArrowheads="1"/>
          </p:cNvSpPr>
          <p:nvPr/>
        </p:nvSpPr>
        <p:spPr bwMode="auto">
          <a:xfrm>
            <a:off x="3543300" y="252413"/>
            <a:ext cx="5321300"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4200" b="0">
                <a:solidFill>
                  <a:srgbClr val="C90016"/>
                </a:solidFill>
                <a:latin typeface="Georgia" charset="0"/>
              </a:rPr>
              <a:t>War</a:t>
            </a:r>
          </a:p>
        </p:txBody>
      </p:sp>
      <p:sp>
        <p:nvSpPr>
          <p:cNvPr id="57351" name="Text Box 7"/>
          <p:cNvSpPr txBox="1">
            <a:spLocks noChangeArrowheads="1"/>
          </p:cNvSpPr>
          <p:nvPr/>
        </p:nvSpPr>
        <p:spPr bwMode="auto">
          <a:xfrm>
            <a:off x="3546475" y="1098550"/>
            <a:ext cx="53213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Aft>
                <a:spcPct val="30000"/>
              </a:spcAft>
              <a:buFontTx/>
              <a:buBlip>
                <a:blip r:embed="rId2"/>
              </a:buBlip>
            </a:pPr>
            <a:r>
              <a:rPr lang="en-US" sz="2500" b="0">
                <a:latin typeface="Georgia" charset="0"/>
              </a:rPr>
              <a:t>A state of open, armed, often prolonged conflict between nations</a:t>
            </a:r>
          </a:p>
          <a:p>
            <a:pPr eaLnBrk="1" hangingPunct="1">
              <a:spcAft>
                <a:spcPct val="30000"/>
              </a:spcAft>
              <a:buFontTx/>
              <a:buBlip>
                <a:blip r:embed="rId2"/>
              </a:buBlip>
            </a:pPr>
            <a:r>
              <a:rPr lang="en-US" sz="2500" b="0">
                <a:latin typeface="Georgia" charset="0"/>
              </a:rPr>
              <a:t>A condition of active antagonism or hostility</a:t>
            </a:r>
          </a:p>
          <a:p>
            <a:pPr eaLnBrk="1" hangingPunct="1">
              <a:spcAft>
                <a:spcPct val="30000"/>
              </a:spcAft>
              <a:buFontTx/>
              <a:buBlip>
                <a:blip r:embed="rId2"/>
              </a:buBlip>
            </a:pPr>
            <a:r>
              <a:rPr lang="en-US" sz="2500" b="0">
                <a:latin typeface="Georgia" charset="0"/>
              </a:rPr>
              <a:t>A battle of physical, emotional or spiritual wills</a:t>
            </a:r>
          </a:p>
          <a:p>
            <a:pPr eaLnBrk="1" hangingPunct="1">
              <a:spcAft>
                <a:spcPct val="30000"/>
              </a:spcAft>
              <a:buFontTx/>
              <a:buBlip>
                <a:blip r:embed="rId2"/>
              </a:buBlip>
            </a:pPr>
            <a:r>
              <a:rPr lang="en-US" sz="2500" b="0">
                <a:latin typeface="Georgia" charset="0"/>
              </a:rPr>
              <a:t>What is it good for? Absolutely nothing.</a:t>
            </a:r>
          </a:p>
          <a:p>
            <a:pPr eaLnBrk="1" hangingPunct="1">
              <a:spcAft>
                <a:spcPct val="30000"/>
              </a:spcAft>
              <a:buFontTx/>
              <a:buBlip>
                <a:blip r:embed="rId2"/>
              </a:buBlip>
            </a:pPr>
            <a:endParaRPr lang="en-US" sz="2500" b="0">
              <a:latin typeface="Georgia" charset="0"/>
            </a:endParaRPr>
          </a:p>
        </p:txBody>
      </p:sp>
      <p:sp>
        <p:nvSpPr>
          <p:cNvPr id="57352" name="Text Box 8"/>
          <p:cNvSpPr txBox="1">
            <a:spLocks noChangeArrowheads="1"/>
          </p:cNvSpPr>
          <p:nvPr/>
        </p:nvSpPr>
        <p:spPr bwMode="auto">
          <a:xfrm>
            <a:off x="3546475" y="5086350"/>
            <a:ext cx="533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b="0">
                <a:solidFill>
                  <a:schemeClr val="bg2"/>
                </a:solidFill>
                <a:latin typeface="Trebuchet MS" charset="0"/>
              </a:rPr>
              <a:t>(answer)</a:t>
            </a:r>
          </a:p>
        </p:txBody>
      </p:sp>
      <p:pic>
        <p:nvPicPr>
          <p:cNvPr id="59401" name="Picture 9"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351">
                                            <p:txEl>
                                              <p:pRg st="0" end="0"/>
                                            </p:txEl>
                                          </p:spTgt>
                                        </p:tgtEl>
                                        <p:attrNameLst>
                                          <p:attrName>style.visibility</p:attrName>
                                        </p:attrNameLst>
                                      </p:cBhvr>
                                      <p:to>
                                        <p:strVal val="visible"/>
                                      </p:to>
                                    </p:set>
                                    <p:animEffect transition="in" filter="fade">
                                      <p:cBhvr>
                                        <p:cTn id="7" dur="500"/>
                                        <p:tgtEl>
                                          <p:spTgt spid="573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51">
                                            <p:txEl>
                                              <p:pRg st="1" end="1"/>
                                            </p:txEl>
                                          </p:spTgt>
                                        </p:tgtEl>
                                        <p:attrNameLst>
                                          <p:attrName>style.visibility</p:attrName>
                                        </p:attrNameLst>
                                      </p:cBhvr>
                                      <p:to>
                                        <p:strVal val="visible"/>
                                      </p:to>
                                    </p:set>
                                    <p:animEffect transition="in" filter="fade">
                                      <p:cBhvr>
                                        <p:cTn id="12" dur="500"/>
                                        <p:tgtEl>
                                          <p:spTgt spid="573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351">
                                            <p:txEl>
                                              <p:pRg st="2" end="2"/>
                                            </p:txEl>
                                          </p:spTgt>
                                        </p:tgtEl>
                                        <p:attrNameLst>
                                          <p:attrName>style.visibility</p:attrName>
                                        </p:attrNameLst>
                                      </p:cBhvr>
                                      <p:to>
                                        <p:strVal val="visible"/>
                                      </p:to>
                                    </p:set>
                                    <p:animEffect transition="in" filter="fade">
                                      <p:cBhvr>
                                        <p:cTn id="17" dur="500"/>
                                        <p:tgtEl>
                                          <p:spTgt spid="573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351">
                                            <p:txEl>
                                              <p:pRg st="3" end="3"/>
                                            </p:txEl>
                                          </p:spTgt>
                                        </p:tgtEl>
                                        <p:attrNameLst>
                                          <p:attrName>style.visibility</p:attrName>
                                        </p:attrNameLst>
                                      </p:cBhvr>
                                      <p:to>
                                        <p:strVal val="visible"/>
                                      </p:to>
                                    </p:set>
                                    <p:animEffect transition="in" filter="fade">
                                      <p:cBhvr>
                                        <p:cTn id="22" dur="500"/>
                                        <p:tgtEl>
                                          <p:spTgt spid="57351">
                                            <p:txEl>
                                              <p:pRg st="3" end="3"/>
                                            </p:txEl>
                                          </p:spTgt>
                                        </p:tgtEl>
                                      </p:cBhvr>
                                    </p:animEffect>
                                  </p:childTnLst>
                                </p:cTn>
                              </p:par>
                            </p:childTnLst>
                          </p:cTn>
                        </p:par>
                        <p:par>
                          <p:cTn id="23" fill="hold" nodeType="afterGroup">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7352"/>
                                        </p:tgtEl>
                                        <p:attrNameLst>
                                          <p:attrName>style.visibility</p:attrName>
                                        </p:attrNameLst>
                                      </p:cBhvr>
                                      <p:to>
                                        <p:strVal val="visible"/>
                                      </p:to>
                                    </p:set>
                                    <p:animEffect transition="in" filter="fade">
                                      <p:cBhvr>
                                        <p:cTn id="26" dur="500"/>
                                        <p:tgtEl>
                                          <p:spTgt spid="573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350">
                                            <p:txEl>
                                              <p:pRg st="0" end="0"/>
                                            </p:txEl>
                                          </p:spTgt>
                                        </p:tgtEl>
                                        <p:attrNameLst>
                                          <p:attrName>style.visibility</p:attrName>
                                        </p:attrNameLst>
                                      </p:cBhvr>
                                      <p:to>
                                        <p:strVal val="visible"/>
                                      </p:to>
                                    </p:set>
                                    <p:animEffect transition="in" filter="fade">
                                      <p:cBhvr>
                                        <p:cTn id="31" dur="500"/>
                                        <p:tgtEl>
                                          <p:spTgt spid="57350">
                                            <p:txEl>
                                              <p:pRg st="0" end="0"/>
                                            </p:txEl>
                                          </p:spTgt>
                                        </p:tgtEl>
                                      </p:cBhvr>
                                    </p:animEffect>
                                  </p:childTnLst>
                                </p:cTn>
                              </p:par>
                            </p:childTnLst>
                          </p:cTn>
                        </p:par>
                        <p:par>
                          <p:cTn id="32" fill="hold" nodeType="afterGroup">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57348"/>
                                        </p:tgtEl>
                                        <p:attrNameLst>
                                          <p:attrName>style.visibility</p:attrName>
                                        </p:attrNameLst>
                                      </p:cBhvr>
                                      <p:to>
                                        <p:strVal val="visible"/>
                                      </p:to>
                                    </p:set>
                                    <p:animEffect transition="in" filter="dissolve">
                                      <p:cBhvr>
                                        <p:cTn id="35"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utoUpdateAnimBg="0"/>
      <p:bldP spid="57350" grpId="0" build="p" advAuto="0"/>
      <p:bldP spid="57351" grpId="0" build="p" advAuto="0"/>
      <p:bldP spid="5735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2330450"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72" name="Text Box 3"/>
          <p:cNvSpPr txBox="1">
            <a:spLocks noChangeArrowheads="1"/>
          </p:cNvSpPr>
          <p:nvPr/>
        </p:nvSpPr>
        <p:spPr bwMode="auto">
          <a:xfrm rot="-5400000">
            <a:off x="611188" y="2444750"/>
            <a:ext cx="5127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weakest</a:t>
            </a:r>
            <a:r>
              <a:rPr lang="en-US" sz="5600">
                <a:solidFill>
                  <a:srgbClr val="FF7800"/>
                </a:solidFill>
                <a:latin typeface="Trebuchet MS" charset="0"/>
              </a:rPr>
              <a:t>fink</a:t>
            </a:r>
          </a:p>
        </p:txBody>
      </p:sp>
      <p:sp>
        <p:nvSpPr>
          <p:cNvPr id="58372"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7174" name="Rectangle 5"/>
          <p:cNvSpPr>
            <a:spLocks noChangeArrowheads="1"/>
          </p:cNvSpPr>
          <p:nvPr/>
        </p:nvSpPr>
        <p:spPr bwMode="auto">
          <a:xfrm>
            <a:off x="255588"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175"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dissolve">
                                      <p:cBhvr>
                                        <p:cTn id="7"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A050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255588"/>
            <a:ext cx="524668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3"/>
          <p:cNvSpPr>
            <a:spLocks noChangeArrowheads="1"/>
          </p:cNvSpPr>
          <p:nvPr/>
        </p:nvSpPr>
        <p:spPr bwMode="auto">
          <a:xfrm>
            <a:off x="5622925"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396" name="Rectangle 4"/>
          <p:cNvSpPr>
            <a:spLocks noChangeArrowheads="1"/>
          </p:cNvSpPr>
          <p:nvPr/>
        </p:nvSpPr>
        <p:spPr bwMode="auto">
          <a:xfrm>
            <a:off x="6931025"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9397" name="Text Box 5"/>
          <p:cNvSpPr txBox="1">
            <a:spLocks noChangeArrowheads="1"/>
          </p:cNvSpPr>
          <p:nvPr/>
        </p:nvSpPr>
        <p:spPr bwMode="auto">
          <a:xfrm rot="-5400000">
            <a:off x="3879057" y="2456656"/>
            <a:ext cx="51927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bible</a:t>
            </a:r>
            <a:r>
              <a:rPr lang="en-US" sz="5600">
                <a:solidFill>
                  <a:srgbClr val="FF7800"/>
                </a:solidFill>
                <a:latin typeface="Trebuchet MS" charset="0"/>
              </a:rPr>
              <a:t>time</a:t>
            </a:r>
          </a:p>
        </p:txBody>
      </p:sp>
      <p:sp>
        <p:nvSpPr>
          <p:cNvPr id="59398" name="Text Box 6"/>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59399" name="AutoShape 7"/>
          <p:cNvSpPr>
            <a:spLocks noChangeArrowheads="1"/>
          </p:cNvSpPr>
          <p:nvPr/>
        </p:nvSpPr>
        <p:spPr bwMode="auto">
          <a:xfrm>
            <a:off x="0" y="3181350"/>
            <a:ext cx="2362200" cy="990600"/>
          </a:xfrm>
          <a:prstGeom prst="wedgeEllipseCallout">
            <a:avLst>
              <a:gd name="adj1" fmla="val 47782"/>
              <a:gd name="adj2" fmla="val -169069"/>
            </a:avLst>
          </a:prstGeom>
          <a:solidFill>
            <a:schemeClr val="bg1"/>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lgn="ctr" eaLnBrk="0" hangingPunct="0"/>
            <a:endParaRPr lang="en-US" sz="2400" b="0">
              <a:latin typeface="Times" charset="0"/>
            </a:endParaRPr>
          </a:p>
        </p:txBody>
      </p:sp>
      <p:sp>
        <p:nvSpPr>
          <p:cNvPr id="59400" name="Text Box 8"/>
          <p:cNvSpPr txBox="1">
            <a:spLocks noChangeArrowheads="1"/>
          </p:cNvSpPr>
          <p:nvPr/>
        </p:nvSpPr>
        <p:spPr bwMode="auto">
          <a:xfrm>
            <a:off x="247650" y="3292475"/>
            <a:ext cx="18288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lnSpc>
                <a:spcPct val="85000"/>
              </a:lnSpc>
            </a:pPr>
            <a:r>
              <a:rPr lang="en-US" sz="2400">
                <a:latin typeface="Trebuchet MS" charset="0"/>
              </a:rPr>
              <a:t>Open your </a:t>
            </a:r>
          </a:p>
          <a:p>
            <a:pPr algn="ctr">
              <a:lnSpc>
                <a:spcPct val="85000"/>
              </a:lnSpc>
            </a:pPr>
            <a:r>
              <a:rPr lang="en-US" sz="2400">
                <a:latin typeface="Trebuchet MS" charset="0"/>
              </a:rPr>
              <a:t>Bibles!</a:t>
            </a:r>
          </a:p>
        </p:txBody>
      </p:sp>
      <p:sp>
        <p:nvSpPr>
          <p:cNvPr id="59401" name="AutoShape 9"/>
          <p:cNvSpPr>
            <a:spLocks noChangeArrowheads="1"/>
          </p:cNvSpPr>
          <p:nvPr/>
        </p:nvSpPr>
        <p:spPr bwMode="auto">
          <a:xfrm>
            <a:off x="2457450" y="3467100"/>
            <a:ext cx="3124200" cy="1295400"/>
          </a:xfrm>
          <a:prstGeom prst="wedgeEllipseCallout">
            <a:avLst>
              <a:gd name="adj1" fmla="val -13870"/>
              <a:gd name="adj2" fmla="val -201347"/>
            </a:avLst>
          </a:prstGeom>
          <a:solidFill>
            <a:schemeClr val="bg1"/>
          </a:solidFill>
          <a:ln w="9525">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lgn="ctr" eaLnBrk="0" hangingPunct="0"/>
            <a:endParaRPr lang="en-US" sz="2400" b="0">
              <a:latin typeface="Times" charset="0"/>
            </a:endParaRPr>
          </a:p>
        </p:txBody>
      </p:sp>
      <p:sp>
        <p:nvSpPr>
          <p:cNvPr id="59402" name="Text Box 10"/>
          <p:cNvSpPr txBox="1">
            <a:spLocks noChangeArrowheads="1"/>
          </p:cNvSpPr>
          <p:nvPr/>
        </p:nvSpPr>
        <p:spPr bwMode="auto">
          <a:xfrm>
            <a:off x="2686050" y="3733800"/>
            <a:ext cx="27432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lnSpc>
                <a:spcPct val="90000"/>
              </a:lnSpc>
            </a:pPr>
            <a:r>
              <a:rPr lang="en-US" sz="2400">
                <a:latin typeface="Trebuchet MS" charset="0"/>
              </a:rPr>
              <a:t>And grab your highlighters, too!</a:t>
            </a:r>
          </a:p>
        </p:txBody>
      </p:sp>
      <p:pic>
        <p:nvPicPr>
          <p:cNvPr id="59403" name="Picture 11" descr="10C05CA"/>
          <p:cNvPicPr>
            <a:picLocks noChangeAspect="1" noChangeArrowheads="1"/>
          </p:cNvPicPr>
          <p:nvPr/>
        </p:nvPicPr>
        <p:blipFill>
          <a:blip r:embed="rId3">
            <a:extLst>
              <a:ext uri="{28A0092B-C50C-407E-A947-70E740481C1C}">
                <a14:useLocalDpi xmlns:a14="http://schemas.microsoft.com/office/drawing/2010/main" val="0"/>
              </a:ext>
            </a:extLst>
          </a:blip>
          <a:srcRect l="19429" r="19429" b="7784"/>
          <a:stretch>
            <a:fillRect/>
          </a:stretch>
        </p:blipFill>
        <p:spPr bwMode="auto">
          <a:xfrm>
            <a:off x="6927850" y="3563938"/>
            <a:ext cx="1955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1000"/>
                                        <p:tgtEl>
                                          <p:spTgt spid="5939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9396"/>
                                        </p:tgtEl>
                                        <p:attrNameLst>
                                          <p:attrName>style.visibility</p:attrName>
                                        </p:attrNameLst>
                                      </p:cBhvr>
                                      <p:to>
                                        <p:strVal val="visible"/>
                                      </p:to>
                                    </p:set>
                                    <p:animEffect transition="in" filter="fade">
                                      <p:cBhvr>
                                        <p:cTn id="11" dur="1000"/>
                                        <p:tgtEl>
                                          <p:spTgt spid="59396"/>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9395"/>
                                        </p:tgtEl>
                                        <p:attrNameLst>
                                          <p:attrName>style.visibility</p:attrName>
                                        </p:attrNameLst>
                                      </p:cBhvr>
                                      <p:to>
                                        <p:strVal val="visible"/>
                                      </p:to>
                                    </p:set>
                                    <p:animEffect transition="in" filter="fade">
                                      <p:cBhvr>
                                        <p:cTn id="15" dur="1000"/>
                                        <p:tgtEl>
                                          <p:spTgt spid="59395"/>
                                        </p:tgtEl>
                                      </p:cBhvr>
                                    </p:animEffect>
                                  </p:childTnLst>
                                </p:cTn>
                              </p:par>
                              <p:par>
                                <p:cTn id="16" presetID="10" presetClass="entr" presetSubtype="0" fill="hold" nodeType="withEffect">
                                  <p:stCondLst>
                                    <p:cond delay="0"/>
                                  </p:stCondLst>
                                  <p:childTnLst>
                                    <p:set>
                                      <p:cBhvr>
                                        <p:cTn id="17" dur="1" fill="hold">
                                          <p:stCondLst>
                                            <p:cond delay="0"/>
                                          </p:stCondLst>
                                        </p:cTn>
                                        <p:tgtEl>
                                          <p:spTgt spid="59397"/>
                                        </p:tgtEl>
                                        <p:attrNameLst>
                                          <p:attrName>style.visibility</p:attrName>
                                        </p:attrNameLst>
                                      </p:cBhvr>
                                      <p:to>
                                        <p:strVal val="visible"/>
                                      </p:to>
                                    </p:set>
                                    <p:animEffect transition="in" filter="fade">
                                      <p:cBhvr>
                                        <p:cTn id="18" dur="1000"/>
                                        <p:tgtEl>
                                          <p:spTgt spid="59397"/>
                                        </p:tgtEl>
                                      </p:cBhvr>
                                    </p:animEffect>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59403"/>
                                        </p:tgtEl>
                                        <p:attrNameLst>
                                          <p:attrName>style.visibility</p:attrName>
                                        </p:attrNameLst>
                                      </p:cBhvr>
                                      <p:to>
                                        <p:strVal val="visible"/>
                                      </p:to>
                                    </p:set>
                                    <p:animEffect transition="in" filter="fade">
                                      <p:cBhvr>
                                        <p:cTn id="22" dur="1000"/>
                                        <p:tgtEl>
                                          <p:spTgt spid="59403"/>
                                        </p:tgtEl>
                                      </p:cBhvr>
                                    </p:animEffect>
                                  </p:childTnLst>
                                </p:cTn>
                              </p:par>
                            </p:childTnLst>
                          </p:cTn>
                        </p:par>
                        <p:par>
                          <p:cTn id="23" fill="hold" nodeType="afterGroup">
                            <p:stCondLst>
                              <p:cond delay="4000"/>
                            </p:stCondLst>
                            <p:childTnLst>
                              <p:par>
                                <p:cTn id="24" presetID="10" presetClass="entr" presetSubtype="0" fill="hold" nodeType="afterEffect">
                                  <p:stCondLst>
                                    <p:cond delay="0"/>
                                  </p:stCondLst>
                                  <p:childTnLst>
                                    <p:set>
                                      <p:cBhvr>
                                        <p:cTn id="25" dur="1" fill="hold">
                                          <p:stCondLst>
                                            <p:cond delay="0"/>
                                          </p:stCondLst>
                                        </p:cTn>
                                        <p:tgtEl>
                                          <p:spTgt spid="59399"/>
                                        </p:tgtEl>
                                        <p:attrNameLst>
                                          <p:attrName>style.visibility</p:attrName>
                                        </p:attrNameLst>
                                      </p:cBhvr>
                                      <p:to>
                                        <p:strVal val="visible"/>
                                      </p:to>
                                    </p:set>
                                    <p:animEffect transition="in" filter="fade">
                                      <p:cBhvr>
                                        <p:cTn id="26" dur="500"/>
                                        <p:tgtEl>
                                          <p:spTgt spid="59399"/>
                                        </p:tgtEl>
                                      </p:cBhvr>
                                    </p:animEffect>
                                  </p:childTnLst>
                                </p:cTn>
                              </p:par>
                              <p:par>
                                <p:cTn id="27" presetID="10" presetClass="entr" presetSubtype="0" fill="hold" nodeType="withEffect">
                                  <p:stCondLst>
                                    <p:cond delay="500"/>
                                  </p:stCondLst>
                                  <p:childTnLst>
                                    <p:set>
                                      <p:cBhvr>
                                        <p:cTn id="28" dur="1" fill="hold">
                                          <p:stCondLst>
                                            <p:cond delay="0"/>
                                          </p:stCondLst>
                                        </p:cTn>
                                        <p:tgtEl>
                                          <p:spTgt spid="59400"/>
                                        </p:tgtEl>
                                        <p:attrNameLst>
                                          <p:attrName>style.visibility</p:attrName>
                                        </p:attrNameLst>
                                      </p:cBhvr>
                                      <p:to>
                                        <p:strVal val="visible"/>
                                      </p:to>
                                    </p:set>
                                    <p:animEffect transition="in" filter="fade">
                                      <p:cBhvr>
                                        <p:cTn id="29" dur="500"/>
                                        <p:tgtEl>
                                          <p:spTgt spid="59400"/>
                                        </p:tgtEl>
                                      </p:cBhvr>
                                    </p:animEffect>
                                  </p:childTnLst>
                                </p:cTn>
                              </p:par>
                            </p:childTnLst>
                          </p:cTn>
                        </p:par>
                        <p:par>
                          <p:cTn id="30" fill="hold" nodeType="afterGroup">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59401"/>
                                        </p:tgtEl>
                                        <p:attrNameLst>
                                          <p:attrName>style.visibility</p:attrName>
                                        </p:attrNameLst>
                                      </p:cBhvr>
                                      <p:to>
                                        <p:strVal val="visible"/>
                                      </p:to>
                                    </p:set>
                                    <p:animEffect transition="in" filter="fade">
                                      <p:cBhvr>
                                        <p:cTn id="33" dur="500"/>
                                        <p:tgtEl>
                                          <p:spTgt spid="5940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9402"/>
                                        </p:tgtEl>
                                        <p:attrNameLst>
                                          <p:attrName>style.visibility</p:attrName>
                                        </p:attrNameLst>
                                      </p:cBhvr>
                                      <p:to>
                                        <p:strVal val="visible"/>
                                      </p:to>
                                    </p:set>
                                    <p:animEffect transition="in" filter="fade">
                                      <p:cBhvr>
                                        <p:cTn id="36" dur="500"/>
                                        <p:tgtEl>
                                          <p:spTgt spid="59402"/>
                                        </p:tgtEl>
                                      </p:cBhvr>
                                    </p:animEffect>
                                  </p:childTnLst>
                                </p:cTn>
                              </p:par>
                            </p:childTnLst>
                          </p:cTn>
                        </p:par>
                        <p:par>
                          <p:cTn id="37" fill="hold" nodeType="afterGroup">
                            <p:stCondLst>
                              <p:cond delay="5500"/>
                            </p:stCondLst>
                            <p:childTnLst>
                              <p:par>
                                <p:cTn id="38" presetID="9" presetClass="entr" presetSubtype="0" fill="hold" grpId="0" nodeType="afterEffect">
                                  <p:stCondLst>
                                    <p:cond delay="0"/>
                                  </p:stCondLst>
                                  <p:childTnLst>
                                    <p:set>
                                      <p:cBhvr>
                                        <p:cTn id="39" dur="1" fill="hold">
                                          <p:stCondLst>
                                            <p:cond delay="0"/>
                                          </p:stCondLst>
                                        </p:cTn>
                                        <p:tgtEl>
                                          <p:spTgt spid="59398"/>
                                        </p:tgtEl>
                                        <p:attrNameLst>
                                          <p:attrName>style.visibility</p:attrName>
                                        </p:attrNameLst>
                                      </p:cBhvr>
                                      <p:to>
                                        <p:strVal val="visible"/>
                                      </p:to>
                                    </p:set>
                                    <p:animEffect transition="in" filter="dissolve">
                                      <p:cBhvr>
                                        <p:cTn id="40" dur="500"/>
                                        <p:tgtEl>
                                          <p:spTgt spid="59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nimBg="1"/>
      <p:bldP spid="59396" grpId="0" animBg="1"/>
      <p:bldP spid="59398" grpId="0" autoUpdateAnimBg="0"/>
      <p:bldP spid="59401" grpId="0" animBg="1" autoUpdateAnimBg="0"/>
      <p:bldP spid="5940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7227888" y="1455738"/>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28000">
                <a:solidFill>
                  <a:schemeClr val="bg1"/>
                </a:solidFill>
                <a:latin typeface="Georgia" charset="0"/>
              </a:rPr>
              <a:t>„</a:t>
            </a:r>
          </a:p>
        </p:txBody>
      </p:sp>
      <p:sp>
        <p:nvSpPr>
          <p:cNvPr id="61443" name="Text Box 3"/>
          <p:cNvSpPr txBox="1">
            <a:spLocks noChangeArrowheads="1"/>
          </p:cNvSpPr>
          <p:nvPr/>
        </p:nvSpPr>
        <p:spPr bwMode="auto">
          <a:xfrm>
            <a:off x="1847850" y="-704850"/>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ja-JP" altLang="en-US" sz="28000">
                <a:solidFill>
                  <a:schemeClr val="bg1"/>
                </a:solidFill>
                <a:latin typeface="Georgia" charset="0"/>
              </a:rPr>
              <a:t>“</a:t>
            </a:r>
            <a:endParaRPr lang="en-US" sz="28000">
              <a:solidFill>
                <a:schemeClr val="bg1"/>
              </a:solidFill>
              <a:latin typeface="Georgia" charset="0"/>
            </a:endParaRPr>
          </a:p>
        </p:txBody>
      </p:sp>
      <p:sp>
        <p:nvSpPr>
          <p:cNvPr id="60420" name="Rectangle 4"/>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0421" name="Text Box 5"/>
          <p:cNvSpPr txBox="1">
            <a:spLocks noChangeArrowheads="1"/>
          </p:cNvSpPr>
          <p:nvPr/>
        </p:nvSpPr>
        <p:spPr bwMode="auto">
          <a:xfrm rot="-5400000">
            <a:off x="-720725" y="2420938"/>
            <a:ext cx="51149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theme</a:t>
            </a:r>
            <a:r>
              <a:rPr lang="en-US" sz="5600">
                <a:solidFill>
                  <a:srgbClr val="C90016"/>
                </a:solidFill>
                <a:latin typeface="Trebuchet MS" charset="0"/>
              </a:rPr>
              <a:t>verse</a:t>
            </a:r>
          </a:p>
        </p:txBody>
      </p:sp>
      <p:sp>
        <p:nvSpPr>
          <p:cNvPr id="61446" name="Text Box 6"/>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60423" name="Text Box 7"/>
          <p:cNvSpPr txBox="1">
            <a:spLocks noChangeArrowheads="1"/>
          </p:cNvSpPr>
          <p:nvPr/>
        </p:nvSpPr>
        <p:spPr bwMode="auto">
          <a:xfrm>
            <a:off x="2197100" y="1662113"/>
            <a:ext cx="69469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You shall not murder.</a:t>
            </a:r>
          </a:p>
          <a:p>
            <a:pPr algn="ctr" eaLnBrk="1" hangingPunct="1">
              <a:spcBef>
                <a:spcPct val="50000"/>
              </a:spcBef>
            </a:pPr>
            <a:r>
              <a:rPr lang="en-US" sz="3600" b="0">
                <a:latin typeface="Georgia" charset="0"/>
              </a:rPr>
              <a:t>Exodus 20:13</a:t>
            </a:r>
          </a:p>
        </p:txBody>
      </p:sp>
      <p:sp>
        <p:nvSpPr>
          <p:cNvPr id="60424"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1000"/>
                                        <p:tgtEl>
                                          <p:spTgt spid="604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21"/>
                                        </p:tgtEl>
                                        <p:attrNameLst>
                                          <p:attrName>style.visibility</p:attrName>
                                        </p:attrNameLst>
                                      </p:cBhvr>
                                      <p:to>
                                        <p:strVal val="visible"/>
                                      </p:to>
                                    </p:set>
                                    <p:animEffect transition="in" filter="fade">
                                      <p:cBhvr>
                                        <p:cTn id="10" dur="1000"/>
                                        <p:tgtEl>
                                          <p:spTgt spid="60421"/>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0423">
                                            <p:txEl>
                                              <p:pRg st="0" end="0"/>
                                            </p:txEl>
                                          </p:spTgt>
                                        </p:tgtEl>
                                        <p:attrNameLst>
                                          <p:attrName>style.visibility</p:attrName>
                                        </p:attrNameLst>
                                      </p:cBhvr>
                                      <p:to>
                                        <p:strVal val="visible"/>
                                      </p:to>
                                    </p:set>
                                    <p:animEffect transition="in" filter="fade">
                                      <p:cBhvr>
                                        <p:cTn id="14" dur="1000"/>
                                        <p:tgtEl>
                                          <p:spTgt spid="60423">
                                            <p:txEl>
                                              <p:pRg st="0" end="0"/>
                                            </p:txEl>
                                          </p:spTgt>
                                        </p:tgtEl>
                                      </p:cBhvr>
                                    </p:animEffect>
                                  </p:childTnLst>
                                </p:cTn>
                              </p:par>
                            </p:childTnLst>
                          </p:cTn>
                        </p:par>
                        <p:par>
                          <p:cTn id="15" fill="hold" nodeType="afterGroup">
                            <p:stCondLst>
                              <p:cond delay="2000"/>
                            </p:stCondLst>
                            <p:childTnLst>
                              <p:par>
                                <p:cTn id="16" presetID="10" presetClass="entr" presetSubtype="0" fill="hold" nodeType="afterEffect">
                                  <p:stCondLst>
                                    <p:cond delay="0"/>
                                  </p:stCondLst>
                                  <p:childTnLst>
                                    <p:set>
                                      <p:cBhvr>
                                        <p:cTn id="17" dur="1" fill="hold">
                                          <p:stCondLst>
                                            <p:cond delay="0"/>
                                          </p:stCondLst>
                                        </p:cTn>
                                        <p:tgtEl>
                                          <p:spTgt spid="60423">
                                            <p:txEl>
                                              <p:pRg st="1" end="1"/>
                                            </p:txEl>
                                          </p:spTgt>
                                        </p:tgtEl>
                                        <p:attrNameLst>
                                          <p:attrName>style.visibility</p:attrName>
                                        </p:attrNameLst>
                                      </p:cBhvr>
                                      <p:to>
                                        <p:strVal val="visible"/>
                                      </p:to>
                                    </p:set>
                                    <p:animEffect transition="in" filter="fade">
                                      <p:cBhvr>
                                        <p:cTn id="18" dur="500"/>
                                        <p:tgtEl>
                                          <p:spTgt spid="60423">
                                            <p:txEl>
                                              <p:pRg st="1" end="1"/>
                                            </p:txEl>
                                          </p:spTgt>
                                        </p:tgtEl>
                                      </p:cBhvr>
                                    </p:animEffect>
                                  </p:childTnLst>
                                </p:cTn>
                              </p:par>
                            </p:childTnLst>
                          </p:cTn>
                        </p:par>
                        <p:par>
                          <p:cTn id="19" fill="hold" nodeType="afterGroup">
                            <p:stCondLst>
                              <p:cond delay="2500"/>
                            </p:stCondLst>
                            <p:childTnLst>
                              <p:par>
                                <p:cTn id="20" presetID="9" presetClass="entr" presetSubtype="0" fill="hold" grpId="0" nodeType="afterEffect">
                                  <p:stCondLst>
                                    <p:cond delay="0"/>
                                  </p:stCondLst>
                                  <p:childTnLst>
                                    <p:set>
                                      <p:cBhvr>
                                        <p:cTn id="21" dur="1" fill="hold">
                                          <p:stCondLst>
                                            <p:cond delay="0"/>
                                          </p:stCondLst>
                                        </p:cTn>
                                        <p:tgtEl>
                                          <p:spTgt spid="60424"/>
                                        </p:tgtEl>
                                        <p:attrNameLst>
                                          <p:attrName>style.visibility</p:attrName>
                                        </p:attrNameLst>
                                      </p:cBhvr>
                                      <p:to>
                                        <p:strVal val="visible"/>
                                      </p:to>
                                    </p:set>
                                    <p:animEffect transition="in" filter="dissolve">
                                      <p:cBhvr>
                                        <p:cTn id="22" dur="500"/>
                                        <p:tgtEl>
                                          <p:spTgt spid="60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P spid="60421" grpId="0"/>
      <p:bldP spid="60423" grpId="0" build="p" advAuto="0"/>
      <p:bldP spid="6042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43" name="Text Box 3"/>
          <p:cNvSpPr txBox="1">
            <a:spLocks noChangeArrowheads="1"/>
          </p:cNvSpPr>
          <p:nvPr/>
        </p:nvSpPr>
        <p:spPr bwMode="auto">
          <a:xfrm rot="-5400000">
            <a:off x="-720725" y="2420938"/>
            <a:ext cx="51149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bible</a:t>
            </a:r>
            <a:r>
              <a:rPr lang="en-US" sz="5600">
                <a:solidFill>
                  <a:srgbClr val="C90016"/>
                </a:solidFill>
                <a:latin typeface="Trebuchet MS" charset="0"/>
              </a:rPr>
              <a:t>time</a:t>
            </a:r>
          </a:p>
        </p:txBody>
      </p:sp>
      <p:sp>
        <p:nvSpPr>
          <p:cNvPr id="61444" name="Rectangle 4"/>
          <p:cNvSpPr>
            <a:spLocks noChangeArrowheads="1"/>
          </p:cNvSpPr>
          <p:nvPr/>
        </p:nvSpPr>
        <p:spPr bwMode="auto">
          <a:xfrm>
            <a:off x="6927850"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2469" name="Text Box 5"/>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61446" name="Text Box 6"/>
          <p:cNvSpPr txBox="1">
            <a:spLocks noChangeArrowheads="1"/>
          </p:cNvSpPr>
          <p:nvPr/>
        </p:nvSpPr>
        <p:spPr bwMode="auto">
          <a:xfrm>
            <a:off x="2197100" y="252413"/>
            <a:ext cx="4737100" cy="400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Other Key Verses</a:t>
            </a:r>
          </a:p>
          <a:p>
            <a:pPr eaLnBrk="1" hangingPunct="1">
              <a:spcAft>
                <a:spcPct val="30000"/>
              </a:spcAft>
              <a:buFontTx/>
              <a:buBlip>
                <a:blip r:embed="rId2"/>
              </a:buBlip>
            </a:pPr>
            <a:r>
              <a:rPr lang="en-US" sz="2500" b="0">
                <a:latin typeface="Georgia" charset="0"/>
              </a:rPr>
              <a:t>Divide into groups to read and highlight the following</a:t>
            </a:r>
          </a:p>
          <a:p>
            <a:pPr eaLnBrk="1" hangingPunct="1">
              <a:spcAft>
                <a:spcPct val="30000"/>
              </a:spcAft>
              <a:buFontTx/>
              <a:buBlip>
                <a:blip r:embed="rId2"/>
              </a:buBlip>
            </a:pPr>
            <a:r>
              <a:rPr lang="en-US" sz="2500" b="0">
                <a:latin typeface="Georgia" charset="0"/>
              </a:rPr>
              <a:t>What does each verse have to do with the theme verse?</a:t>
            </a:r>
          </a:p>
          <a:p>
            <a:pPr eaLnBrk="1" hangingPunct="1"/>
            <a:r>
              <a:rPr lang="en-US" sz="2500" b="0">
                <a:solidFill>
                  <a:srgbClr val="47004A"/>
                </a:solidFill>
                <a:latin typeface="Georgia" charset="0"/>
              </a:rPr>
              <a:t>	Genesis 4:9</a:t>
            </a:r>
            <a:br>
              <a:rPr lang="en-US" sz="2500" b="0">
                <a:solidFill>
                  <a:srgbClr val="47004A"/>
                </a:solidFill>
                <a:latin typeface="Georgia" charset="0"/>
              </a:rPr>
            </a:br>
            <a:r>
              <a:rPr lang="en-US" sz="2500" b="0">
                <a:solidFill>
                  <a:srgbClr val="47004A"/>
                </a:solidFill>
                <a:latin typeface="Georgia" charset="0"/>
              </a:rPr>
              <a:t>Psalm 59:7</a:t>
            </a:r>
            <a:br>
              <a:rPr lang="en-US" sz="2500" b="0">
                <a:solidFill>
                  <a:srgbClr val="47004A"/>
                </a:solidFill>
                <a:latin typeface="Georgia" charset="0"/>
              </a:rPr>
            </a:br>
            <a:r>
              <a:rPr lang="en-US" sz="2500" b="0">
                <a:solidFill>
                  <a:srgbClr val="47004A"/>
                </a:solidFill>
                <a:latin typeface="Georgia" charset="0"/>
              </a:rPr>
              <a:t>Matthew 26:52</a:t>
            </a:r>
            <a:br>
              <a:rPr lang="en-US" sz="2500" b="0">
                <a:solidFill>
                  <a:srgbClr val="47004A"/>
                </a:solidFill>
                <a:latin typeface="Georgia" charset="0"/>
              </a:rPr>
            </a:br>
            <a:r>
              <a:rPr lang="en-US" sz="2500" b="0">
                <a:solidFill>
                  <a:srgbClr val="47004A"/>
                </a:solidFill>
                <a:latin typeface="Georgia" charset="0"/>
              </a:rPr>
              <a:t>Hebrews 10:30 </a:t>
            </a:r>
          </a:p>
        </p:txBody>
      </p:sp>
      <p:sp>
        <p:nvSpPr>
          <p:cNvPr id="61447" name="Text Box 7"/>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61448" name="Picture 8"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fade">
                                      <p:cBhvr>
                                        <p:cTn id="7" dur="1000"/>
                                        <p:tgtEl>
                                          <p:spTgt spid="6144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61448"/>
                                        </p:tgtEl>
                                        <p:attrNameLst>
                                          <p:attrName>style.visibility</p:attrName>
                                        </p:attrNameLst>
                                      </p:cBhvr>
                                      <p:to>
                                        <p:strVal val="visible"/>
                                      </p:to>
                                    </p:set>
                                    <p:animEffect transition="in" filter="fade">
                                      <p:cBhvr>
                                        <p:cTn id="11" dur="1000"/>
                                        <p:tgtEl>
                                          <p:spTgt spid="61448"/>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1444"/>
                                        </p:tgtEl>
                                        <p:attrNameLst>
                                          <p:attrName>style.visibility</p:attrName>
                                        </p:attrNameLst>
                                      </p:cBhvr>
                                      <p:to>
                                        <p:strVal val="visible"/>
                                      </p:to>
                                    </p:set>
                                    <p:animEffect transition="in" filter="fade">
                                      <p:cBhvr>
                                        <p:cTn id="15" dur="1000"/>
                                        <p:tgtEl>
                                          <p:spTgt spid="61444"/>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1446">
                                            <p:txEl>
                                              <p:pRg st="0" end="0"/>
                                            </p:txEl>
                                          </p:spTgt>
                                        </p:tgtEl>
                                        <p:attrNameLst>
                                          <p:attrName>style.visibility</p:attrName>
                                        </p:attrNameLst>
                                      </p:cBhvr>
                                      <p:to>
                                        <p:strVal val="visible"/>
                                      </p:to>
                                    </p:set>
                                    <p:animEffect transition="in" filter="fade">
                                      <p:cBhvr>
                                        <p:cTn id="19" dur="500"/>
                                        <p:tgtEl>
                                          <p:spTgt spid="61446">
                                            <p:txEl>
                                              <p:pRg st="0" end="0"/>
                                            </p:txEl>
                                          </p:spTgt>
                                        </p:tgtEl>
                                      </p:cBhvr>
                                    </p:animEffect>
                                  </p:childTnLst>
                                </p:cTn>
                              </p:par>
                            </p:childTnLst>
                          </p:cTn>
                        </p:par>
                        <p:par>
                          <p:cTn id="20" fill="hold" nodeType="afterGroup">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61446">
                                            <p:txEl>
                                              <p:pRg st="1" end="1"/>
                                            </p:txEl>
                                          </p:spTgt>
                                        </p:tgtEl>
                                        <p:attrNameLst>
                                          <p:attrName>style.visibility</p:attrName>
                                        </p:attrNameLst>
                                      </p:cBhvr>
                                      <p:to>
                                        <p:strVal val="visible"/>
                                      </p:to>
                                    </p:set>
                                    <p:animEffect transition="in" filter="fade">
                                      <p:cBhvr>
                                        <p:cTn id="23" dur="500"/>
                                        <p:tgtEl>
                                          <p:spTgt spid="61446">
                                            <p:txEl>
                                              <p:pRg st="1" end="1"/>
                                            </p:txEl>
                                          </p:spTgt>
                                        </p:tgtEl>
                                      </p:cBhvr>
                                    </p:animEffect>
                                  </p:childTnLst>
                                </p:cTn>
                              </p:par>
                            </p:childTnLst>
                          </p:cTn>
                        </p:par>
                        <p:par>
                          <p:cTn id="24" fill="hold" nodeType="afterGroup">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61446">
                                            <p:txEl>
                                              <p:pRg st="2" end="2"/>
                                            </p:txEl>
                                          </p:spTgt>
                                        </p:tgtEl>
                                        <p:attrNameLst>
                                          <p:attrName>style.visibility</p:attrName>
                                        </p:attrNameLst>
                                      </p:cBhvr>
                                      <p:to>
                                        <p:strVal val="visible"/>
                                      </p:to>
                                    </p:set>
                                    <p:animEffect transition="in" filter="fade">
                                      <p:cBhvr>
                                        <p:cTn id="27" dur="500"/>
                                        <p:tgtEl>
                                          <p:spTgt spid="61446">
                                            <p:txEl>
                                              <p:pRg st="2" end="2"/>
                                            </p:txEl>
                                          </p:spTgt>
                                        </p:tgtEl>
                                      </p:cBhvr>
                                    </p:animEffect>
                                  </p:childTnLst>
                                </p:cTn>
                              </p:par>
                            </p:childTnLst>
                          </p:cTn>
                        </p:par>
                        <p:par>
                          <p:cTn id="28" fill="hold" nodeType="afterGroup">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61446">
                                            <p:txEl>
                                              <p:pRg st="3" end="3"/>
                                            </p:txEl>
                                          </p:spTgt>
                                        </p:tgtEl>
                                        <p:attrNameLst>
                                          <p:attrName>style.visibility</p:attrName>
                                        </p:attrNameLst>
                                      </p:cBhvr>
                                      <p:to>
                                        <p:strVal val="visible"/>
                                      </p:to>
                                    </p:set>
                                    <p:animEffect transition="in" filter="fade">
                                      <p:cBhvr>
                                        <p:cTn id="31" dur="500"/>
                                        <p:tgtEl>
                                          <p:spTgt spid="61446">
                                            <p:txEl>
                                              <p:pRg st="3" end="3"/>
                                            </p:txEl>
                                          </p:spTgt>
                                        </p:tgtEl>
                                      </p:cBhvr>
                                    </p:animEffect>
                                  </p:childTnLst>
                                </p:cTn>
                              </p:par>
                            </p:childTnLst>
                          </p:cTn>
                        </p:par>
                        <p:par>
                          <p:cTn id="32" fill="hold" nodeType="afterGroup">
                            <p:stCondLst>
                              <p:cond delay="5000"/>
                            </p:stCondLst>
                            <p:childTnLst>
                              <p:par>
                                <p:cTn id="33" presetID="9" presetClass="entr" presetSubtype="0" fill="hold" grpId="0" nodeType="afterEffect">
                                  <p:stCondLst>
                                    <p:cond delay="0"/>
                                  </p:stCondLst>
                                  <p:childTnLst>
                                    <p:set>
                                      <p:cBhvr>
                                        <p:cTn id="34" dur="1" fill="hold">
                                          <p:stCondLst>
                                            <p:cond delay="0"/>
                                          </p:stCondLst>
                                        </p:cTn>
                                        <p:tgtEl>
                                          <p:spTgt spid="61447"/>
                                        </p:tgtEl>
                                        <p:attrNameLst>
                                          <p:attrName>style.visibility</p:attrName>
                                        </p:attrNameLst>
                                      </p:cBhvr>
                                      <p:to>
                                        <p:strVal val="visible"/>
                                      </p:to>
                                    </p:set>
                                    <p:animEffect transition="in" filter="dissolve">
                                      <p:cBhvr>
                                        <p:cTn id="35" dur="5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animBg="1"/>
      <p:bldP spid="61446" grpId="0" build="p" advAuto="0"/>
      <p:bldP spid="6144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2467" name="Picture 3" descr="C050195_panel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763" y="3695700"/>
            <a:ext cx="2846387"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AutoShape 4"/>
          <p:cNvSpPr>
            <a:spLocks noChangeArrowheads="1"/>
          </p:cNvSpPr>
          <p:nvPr/>
        </p:nvSpPr>
        <p:spPr bwMode="auto">
          <a:xfrm>
            <a:off x="0" y="0"/>
            <a:ext cx="6248400" cy="2743200"/>
          </a:xfrm>
          <a:prstGeom prst="wedgeEllipseCallout">
            <a:avLst>
              <a:gd name="adj1" fmla="val 8917"/>
              <a:gd name="adj2" fmla="val 65222"/>
            </a:avLst>
          </a:prstGeom>
          <a:solidFill>
            <a:schemeClr val="bg1"/>
          </a:solidFill>
          <a:ln w="9525">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endParaRPr lang="en-US" sz="2400" b="0">
              <a:latin typeface="Times" charset="0"/>
            </a:endParaRPr>
          </a:p>
        </p:txBody>
      </p:sp>
      <p:sp>
        <p:nvSpPr>
          <p:cNvPr id="62469" name="AutoShape 5"/>
          <p:cNvSpPr>
            <a:spLocks noChangeArrowheads="1"/>
          </p:cNvSpPr>
          <p:nvPr/>
        </p:nvSpPr>
        <p:spPr bwMode="auto">
          <a:xfrm>
            <a:off x="5219700" y="1600200"/>
            <a:ext cx="3505200" cy="1981200"/>
          </a:xfrm>
          <a:prstGeom prst="wedgeEllipseCallout">
            <a:avLst>
              <a:gd name="adj1" fmla="val -6204"/>
              <a:gd name="adj2" fmla="val 54407"/>
            </a:avLst>
          </a:prstGeom>
          <a:solidFill>
            <a:schemeClr val="bg1"/>
          </a:solidFill>
          <a:ln w="9525">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endParaRPr lang="en-US" sz="2400" b="0">
              <a:latin typeface="Times" charset="0"/>
            </a:endParaRPr>
          </a:p>
        </p:txBody>
      </p:sp>
      <p:sp>
        <p:nvSpPr>
          <p:cNvPr id="62470" name="Text Box 6"/>
          <p:cNvSpPr txBox="1">
            <a:spLocks noChangeArrowheads="1"/>
          </p:cNvSpPr>
          <p:nvPr/>
        </p:nvSpPr>
        <p:spPr bwMode="auto">
          <a:xfrm>
            <a:off x="457200" y="495300"/>
            <a:ext cx="78486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3600" b="0">
                <a:latin typeface="Trebuchet MS" charset="0"/>
              </a:rPr>
              <a:t>I am proud to say I</a:t>
            </a:r>
            <a:r>
              <a:rPr lang="ja-JP" altLang="en-US" sz="3600" b="0">
                <a:latin typeface="Trebuchet MS" charset="0"/>
              </a:rPr>
              <a:t>’</a:t>
            </a:r>
            <a:r>
              <a:rPr lang="en-US" sz="3600" b="0">
                <a:latin typeface="Trebuchet MS" charset="0"/>
              </a:rPr>
              <a:t>ve </a:t>
            </a:r>
          </a:p>
          <a:p>
            <a:r>
              <a:rPr lang="en-US" sz="3600" b="0">
                <a:latin typeface="Trebuchet MS" charset="0"/>
              </a:rPr>
              <a:t>never broken the </a:t>
            </a:r>
            <a:r>
              <a:rPr lang="ja-JP" altLang="en-US" sz="3600" b="0">
                <a:latin typeface="Trebuchet MS" charset="0"/>
              </a:rPr>
              <a:t>“</a:t>
            </a:r>
            <a:r>
              <a:rPr lang="en-US" sz="3600" b="0">
                <a:latin typeface="Trebuchet MS" charset="0"/>
              </a:rPr>
              <a:t>kill</a:t>
            </a:r>
            <a:r>
              <a:rPr lang="ja-JP" altLang="en-US" sz="3600" b="0">
                <a:latin typeface="Trebuchet MS" charset="0"/>
              </a:rPr>
              <a:t>”</a:t>
            </a:r>
            <a:r>
              <a:rPr lang="en-US" sz="3600" b="0">
                <a:latin typeface="Trebuchet MS" charset="0"/>
              </a:rPr>
              <a:t> </a:t>
            </a:r>
          </a:p>
          <a:p>
            <a:r>
              <a:rPr lang="en-US" sz="3600" b="0">
                <a:latin typeface="Trebuchet MS" charset="0"/>
              </a:rPr>
              <a:t>commandment!</a:t>
            </a:r>
          </a:p>
        </p:txBody>
      </p:sp>
      <p:sp>
        <p:nvSpPr>
          <p:cNvPr id="62471" name="Text Box 7"/>
          <p:cNvSpPr txBox="1">
            <a:spLocks noChangeArrowheads="1"/>
          </p:cNvSpPr>
          <p:nvPr/>
        </p:nvSpPr>
        <p:spPr bwMode="auto">
          <a:xfrm>
            <a:off x="5543550" y="2057400"/>
            <a:ext cx="27813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3000" b="0">
                <a:latin typeface="Trebuchet MS" charset="0"/>
              </a:rPr>
              <a:t>Hey Sis! May  I offer you…</a:t>
            </a:r>
          </a:p>
        </p:txBody>
      </p:sp>
      <p:grpSp>
        <p:nvGrpSpPr>
          <p:cNvPr id="63496" name="Group 8"/>
          <p:cNvGrpSpPr>
            <a:grpSpLocks/>
          </p:cNvGrpSpPr>
          <p:nvPr/>
        </p:nvGrpSpPr>
        <p:grpSpPr bwMode="auto">
          <a:xfrm>
            <a:off x="8551863" y="0"/>
            <a:ext cx="663575" cy="6858000"/>
            <a:chOff x="5387" y="0"/>
            <a:chExt cx="418" cy="4320"/>
          </a:xfrm>
        </p:grpSpPr>
        <p:sp>
          <p:nvSpPr>
            <p:cNvPr id="63498" name="Rectangle 9"/>
            <p:cNvSpPr>
              <a:spLocks noChangeArrowheads="1"/>
            </p:cNvSpPr>
            <p:nvPr/>
          </p:nvSpPr>
          <p:spPr bwMode="auto">
            <a:xfrm>
              <a:off x="5387" y="0"/>
              <a:ext cx="373" cy="4320"/>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499" name="Text Box 10"/>
            <p:cNvSpPr txBox="1">
              <a:spLocks noChangeArrowheads="1"/>
            </p:cNvSpPr>
            <p:nvPr/>
          </p:nvSpPr>
          <p:spPr bwMode="auto">
            <a:xfrm rot="-5400000">
              <a:off x="3456" y="1970"/>
              <a:ext cx="429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200" b="0">
                  <a:solidFill>
                    <a:schemeClr val="bg1"/>
                  </a:solidFill>
                  <a:latin typeface="Trebuchet MS" charset="0"/>
                </a:rPr>
                <a:t>fink</a:t>
              </a:r>
              <a:r>
                <a:rPr lang="en-US" sz="4200">
                  <a:solidFill>
                    <a:srgbClr val="FF7800"/>
                  </a:solidFill>
                  <a:latin typeface="Trebuchet MS" charset="0"/>
                </a:rPr>
                <a:t>toon</a:t>
              </a:r>
            </a:p>
          </p:txBody>
        </p:sp>
      </p:grpSp>
      <p:pic>
        <p:nvPicPr>
          <p:cNvPr id="62475" name="Picture 11" descr="C050195_panel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59013"/>
            <a:ext cx="238125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Tm="800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75"/>
                                        </p:tgtEl>
                                        <p:attrNameLst>
                                          <p:attrName>style.visibility</p:attrName>
                                        </p:attrNameLst>
                                      </p:cBhvr>
                                      <p:to>
                                        <p:strVal val="visible"/>
                                      </p:to>
                                    </p:set>
                                    <p:animEffect transition="in" filter="fade">
                                      <p:cBhvr>
                                        <p:cTn id="7" dur="500"/>
                                        <p:tgtEl>
                                          <p:spTgt spid="6247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fade">
                                      <p:cBhvr>
                                        <p:cTn id="11" dur="500"/>
                                        <p:tgtEl>
                                          <p:spTgt spid="6246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2470"/>
                                        </p:tgtEl>
                                        <p:attrNameLst>
                                          <p:attrName>style.visibility</p:attrName>
                                        </p:attrNameLst>
                                      </p:cBhvr>
                                      <p:to>
                                        <p:strVal val="visible"/>
                                      </p:to>
                                    </p:set>
                                    <p:animEffect transition="in" filter="fade">
                                      <p:cBhvr>
                                        <p:cTn id="15" dur="500"/>
                                        <p:tgtEl>
                                          <p:spTgt spid="62470"/>
                                        </p:tgtEl>
                                      </p:cBhvr>
                                    </p:animEffect>
                                  </p:childTnLst>
                                </p:cTn>
                              </p:par>
                            </p:childTnLst>
                          </p:cTn>
                        </p:par>
                        <p:par>
                          <p:cTn id="16" fill="hold" nodeType="afterGroup">
                            <p:stCondLst>
                              <p:cond delay="1500"/>
                            </p:stCondLst>
                            <p:childTnLst>
                              <p:par>
                                <p:cTn id="17" presetID="2" presetClass="entr" presetSubtype="2" fill="hold" nodeType="afterEffect">
                                  <p:stCondLst>
                                    <p:cond delay="3000"/>
                                  </p:stCondLst>
                                  <p:childTnLst>
                                    <p:set>
                                      <p:cBhvr>
                                        <p:cTn id="18" dur="1" fill="hold">
                                          <p:stCondLst>
                                            <p:cond delay="0"/>
                                          </p:stCondLst>
                                        </p:cTn>
                                        <p:tgtEl>
                                          <p:spTgt spid="62467"/>
                                        </p:tgtEl>
                                        <p:attrNameLst>
                                          <p:attrName>style.visibility</p:attrName>
                                        </p:attrNameLst>
                                      </p:cBhvr>
                                      <p:to>
                                        <p:strVal val="visible"/>
                                      </p:to>
                                    </p:set>
                                    <p:anim calcmode="lin" valueType="num">
                                      <p:cBhvr additive="base">
                                        <p:cTn id="19" dur="500" fill="hold"/>
                                        <p:tgtEl>
                                          <p:spTgt spid="62467"/>
                                        </p:tgtEl>
                                        <p:attrNameLst>
                                          <p:attrName>ppt_x</p:attrName>
                                        </p:attrNameLst>
                                      </p:cBhvr>
                                      <p:tavLst>
                                        <p:tav tm="0">
                                          <p:val>
                                            <p:strVal val="1+#ppt_w/2"/>
                                          </p:val>
                                        </p:tav>
                                        <p:tav tm="100000">
                                          <p:val>
                                            <p:strVal val="#ppt_x"/>
                                          </p:val>
                                        </p:tav>
                                      </p:tavLst>
                                    </p:anim>
                                    <p:anim calcmode="lin" valueType="num">
                                      <p:cBhvr additive="base">
                                        <p:cTn id="20" dur="500" fill="hold"/>
                                        <p:tgtEl>
                                          <p:spTgt spid="62467"/>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0"/>
                            </p:stCondLst>
                            <p:childTnLst>
                              <p:par>
                                <p:cTn id="22" presetID="10" presetClass="entr" presetSubtype="0" fill="hold" grpId="0" nodeType="afterEffect">
                                  <p:stCondLst>
                                    <p:cond delay="0"/>
                                  </p:stCondLst>
                                  <p:childTnLst>
                                    <p:set>
                                      <p:cBhvr>
                                        <p:cTn id="23" dur="1" fill="hold">
                                          <p:stCondLst>
                                            <p:cond delay="0"/>
                                          </p:stCondLst>
                                        </p:cTn>
                                        <p:tgtEl>
                                          <p:spTgt spid="62469"/>
                                        </p:tgtEl>
                                        <p:attrNameLst>
                                          <p:attrName>style.visibility</p:attrName>
                                        </p:attrNameLst>
                                      </p:cBhvr>
                                      <p:to>
                                        <p:strVal val="visible"/>
                                      </p:to>
                                    </p:set>
                                    <p:animEffect transition="in" filter="fade">
                                      <p:cBhvr>
                                        <p:cTn id="24" dur="500"/>
                                        <p:tgtEl>
                                          <p:spTgt spid="62469"/>
                                        </p:tgtEl>
                                      </p:cBhvr>
                                    </p:animEffect>
                                  </p:childTnLst>
                                </p:cTn>
                              </p:par>
                            </p:childTnLst>
                          </p:cTn>
                        </p:par>
                        <p:par>
                          <p:cTn id="25" fill="hold" nodeType="afterGroup">
                            <p:stCondLst>
                              <p:cond delay="5500"/>
                            </p:stCondLst>
                            <p:childTnLst>
                              <p:par>
                                <p:cTn id="26" presetID="10" presetClass="entr" presetSubtype="0" fill="hold" grpId="0" nodeType="afterEffect">
                                  <p:stCondLst>
                                    <p:cond delay="0"/>
                                  </p:stCondLst>
                                  <p:childTnLst>
                                    <p:set>
                                      <p:cBhvr>
                                        <p:cTn id="27" dur="1" fill="hold">
                                          <p:stCondLst>
                                            <p:cond delay="0"/>
                                          </p:stCondLst>
                                        </p:cTn>
                                        <p:tgtEl>
                                          <p:spTgt spid="62471"/>
                                        </p:tgtEl>
                                        <p:attrNameLst>
                                          <p:attrName>style.visibility</p:attrName>
                                        </p:attrNameLst>
                                      </p:cBhvr>
                                      <p:to>
                                        <p:strVal val="visible"/>
                                      </p:to>
                                    </p:set>
                                    <p:animEffect transition="in" filter="fade">
                                      <p:cBhvr>
                                        <p:cTn id="28" dur="500"/>
                                        <p:tgtEl>
                                          <p:spTgt spid="62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autoUpdateAnimBg="0"/>
      <p:bldP spid="62469" grpId="0" animBg="1" autoUpdateAnimBg="0"/>
      <p:bldP spid="62470" grpId="0" autoUpdateAnimBg="0"/>
      <p:bldP spid="6247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3491" name="AutoShape 3"/>
          <p:cNvSpPr>
            <a:spLocks noChangeArrowheads="1"/>
          </p:cNvSpPr>
          <p:nvPr/>
        </p:nvSpPr>
        <p:spPr bwMode="auto">
          <a:xfrm>
            <a:off x="4008438" y="1276350"/>
            <a:ext cx="4926012" cy="5867400"/>
          </a:xfrm>
          <a:prstGeom prst="wedgeEllipseCallout">
            <a:avLst>
              <a:gd name="adj1" fmla="val -77620"/>
              <a:gd name="adj2" fmla="val 19454"/>
            </a:avLst>
          </a:prstGeom>
          <a:solidFill>
            <a:schemeClr val="bg1"/>
          </a:solidFill>
          <a:ln w="9525">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endParaRPr lang="en-US" sz="2400" b="0">
              <a:latin typeface="Times" charset="0"/>
            </a:endParaRPr>
          </a:p>
        </p:txBody>
      </p:sp>
      <p:sp>
        <p:nvSpPr>
          <p:cNvPr id="63492" name="Text Box 4"/>
          <p:cNvSpPr txBox="1">
            <a:spLocks noChangeArrowheads="1"/>
          </p:cNvSpPr>
          <p:nvPr/>
        </p:nvSpPr>
        <p:spPr bwMode="auto">
          <a:xfrm>
            <a:off x="5513388" y="1901825"/>
            <a:ext cx="4191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3600" b="0">
                <a:latin typeface="Trebuchet MS" charset="0"/>
              </a:rPr>
              <a:t>Shut your </a:t>
            </a:r>
          </a:p>
          <a:p>
            <a:r>
              <a:rPr lang="en-US" sz="3600" b="0">
                <a:latin typeface="Trebuchet MS" charset="0"/>
              </a:rPr>
              <a:t>face you little </a:t>
            </a:r>
          </a:p>
          <a:p>
            <a:r>
              <a:rPr lang="en-US" sz="3600" b="0">
                <a:latin typeface="Trebuchet MS" charset="0"/>
              </a:rPr>
              <a:t>maggot and </a:t>
            </a:r>
          </a:p>
          <a:p>
            <a:r>
              <a:rPr lang="en-US" sz="3600" b="0">
                <a:latin typeface="Trebuchet MS" charset="0"/>
              </a:rPr>
              <a:t> get out of …</a:t>
            </a:r>
          </a:p>
        </p:txBody>
      </p:sp>
      <p:sp>
        <p:nvSpPr>
          <p:cNvPr id="63493" name="Text Box 5"/>
          <p:cNvSpPr txBox="1">
            <a:spLocks noChangeArrowheads="1"/>
          </p:cNvSpPr>
          <p:nvPr/>
        </p:nvSpPr>
        <p:spPr bwMode="auto">
          <a:xfrm>
            <a:off x="6065838" y="3886200"/>
            <a:ext cx="2362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8000" b="0">
                <a:latin typeface="Trebuchet MS" charset="0"/>
              </a:rPr>
              <a:t>my</a:t>
            </a:r>
          </a:p>
        </p:txBody>
      </p:sp>
      <p:sp>
        <p:nvSpPr>
          <p:cNvPr id="63494" name="Text Box 6"/>
          <p:cNvSpPr txBox="1">
            <a:spLocks noChangeArrowheads="1"/>
          </p:cNvSpPr>
          <p:nvPr/>
        </p:nvSpPr>
        <p:spPr bwMode="auto">
          <a:xfrm>
            <a:off x="4419600" y="4640263"/>
            <a:ext cx="47244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r>
              <a:rPr lang="en-US" sz="11000" b="0">
                <a:latin typeface="Trebuchet MS" charset="0"/>
              </a:rPr>
              <a:t>Room!</a:t>
            </a:r>
          </a:p>
        </p:txBody>
      </p:sp>
      <p:grpSp>
        <p:nvGrpSpPr>
          <p:cNvPr id="64519" name="Group 7"/>
          <p:cNvGrpSpPr>
            <a:grpSpLocks/>
          </p:cNvGrpSpPr>
          <p:nvPr/>
        </p:nvGrpSpPr>
        <p:grpSpPr bwMode="auto">
          <a:xfrm>
            <a:off x="8551863" y="0"/>
            <a:ext cx="663575" cy="6858000"/>
            <a:chOff x="5387" y="0"/>
            <a:chExt cx="418" cy="4320"/>
          </a:xfrm>
        </p:grpSpPr>
        <p:sp>
          <p:nvSpPr>
            <p:cNvPr id="64521" name="Rectangle 8"/>
            <p:cNvSpPr>
              <a:spLocks noChangeArrowheads="1"/>
            </p:cNvSpPr>
            <p:nvPr/>
          </p:nvSpPr>
          <p:spPr bwMode="auto">
            <a:xfrm>
              <a:off x="5387" y="0"/>
              <a:ext cx="373" cy="4320"/>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4522" name="Text Box 9"/>
            <p:cNvSpPr txBox="1">
              <a:spLocks noChangeArrowheads="1"/>
            </p:cNvSpPr>
            <p:nvPr/>
          </p:nvSpPr>
          <p:spPr bwMode="auto">
            <a:xfrm rot="-5400000">
              <a:off x="3456" y="1970"/>
              <a:ext cx="429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200" b="0">
                  <a:solidFill>
                    <a:schemeClr val="bg1"/>
                  </a:solidFill>
                  <a:latin typeface="Trebuchet MS" charset="0"/>
                </a:rPr>
                <a:t>fink</a:t>
              </a:r>
              <a:r>
                <a:rPr lang="en-US" sz="4200">
                  <a:solidFill>
                    <a:srgbClr val="FF7800"/>
                  </a:solidFill>
                  <a:latin typeface="Trebuchet MS" charset="0"/>
                </a:rPr>
                <a:t>toon</a:t>
              </a:r>
            </a:p>
          </p:txBody>
        </p:sp>
      </p:grpSp>
      <p:pic>
        <p:nvPicPr>
          <p:cNvPr id="63498" name="Picture 10" descr="C050195_pane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893763"/>
            <a:ext cx="6310313" cy="596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advTm="800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63498"/>
                                        </p:tgtEl>
                                        <p:attrNameLst>
                                          <p:attrName>style.visibility</p:attrName>
                                        </p:attrNameLst>
                                      </p:cBhvr>
                                      <p:to>
                                        <p:strVal val="visible"/>
                                      </p:to>
                                    </p:set>
                                    <p:anim calcmode="lin" valueType="num">
                                      <p:cBhvr additive="base">
                                        <p:cTn id="7" dur="500" fill="hold"/>
                                        <p:tgtEl>
                                          <p:spTgt spid="63498"/>
                                        </p:tgtEl>
                                        <p:attrNameLst>
                                          <p:attrName>ppt_x</p:attrName>
                                        </p:attrNameLst>
                                      </p:cBhvr>
                                      <p:tavLst>
                                        <p:tav tm="0">
                                          <p:val>
                                            <p:strVal val="0-#ppt_w/2"/>
                                          </p:val>
                                        </p:tav>
                                        <p:tav tm="100000">
                                          <p:val>
                                            <p:strVal val="#ppt_x"/>
                                          </p:val>
                                        </p:tav>
                                      </p:tavLst>
                                    </p:anim>
                                    <p:anim calcmode="lin" valueType="num">
                                      <p:cBhvr additive="base">
                                        <p:cTn id="8" dur="500" fill="hold"/>
                                        <p:tgtEl>
                                          <p:spTgt spid="634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3491"/>
                                        </p:tgtEl>
                                        <p:attrNameLst>
                                          <p:attrName>style.visibility</p:attrName>
                                        </p:attrNameLst>
                                      </p:cBhvr>
                                      <p:to>
                                        <p:strVal val="visible"/>
                                      </p:to>
                                    </p:set>
                                    <p:animEffect transition="in" filter="fade">
                                      <p:cBhvr>
                                        <p:cTn id="12" dur="500"/>
                                        <p:tgtEl>
                                          <p:spTgt spid="63491"/>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3492"/>
                                        </p:tgtEl>
                                        <p:attrNameLst>
                                          <p:attrName>style.visibility</p:attrName>
                                        </p:attrNameLst>
                                      </p:cBhvr>
                                      <p:to>
                                        <p:strVal val="visible"/>
                                      </p:to>
                                    </p:set>
                                    <p:animEffect transition="in" filter="fade">
                                      <p:cBhvr>
                                        <p:cTn id="16" dur="500"/>
                                        <p:tgtEl>
                                          <p:spTgt spid="63492"/>
                                        </p:tgtEl>
                                      </p:cBhvr>
                                    </p:animEffect>
                                  </p:childTnLst>
                                </p:cTn>
                              </p:par>
                            </p:childTnLst>
                          </p:cTn>
                        </p:par>
                        <p:par>
                          <p:cTn id="17" fill="hold" nodeType="afterGroup">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3493"/>
                                        </p:tgtEl>
                                        <p:attrNameLst>
                                          <p:attrName>style.visibility</p:attrName>
                                        </p:attrNameLst>
                                      </p:cBhvr>
                                      <p:to>
                                        <p:strVal val="visible"/>
                                      </p:to>
                                    </p:set>
                                    <p:animEffect transition="in" filter="fade">
                                      <p:cBhvr>
                                        <p:cTn id="20" dur="500"/>
                                        <p:tgtEl>
                                          <p:spTgt spid="63493"/>
                                        </p:tgtEl>
                                      </p:cBhvr>
                                    </p:animEffect>
                                  </p:childTnLst>
                                </p:cTn>
                              </p:par>
                            </p:childTnLst>
                          </p:cTn>
                        </p:par>
                        <p:par>
                          <p:cTn id="21" fill="hold" nodeType="afterGroup">
                            <p:stCondLst>
                              <p:cond delay="2000"/>
                            </p:stCondLst>
                            <p:childTnLst>
                              <p:par>
                                <p:cTn id="22" presetID="23" presetClass="entr" presetSubtype="528" fill="hold" grpId="0" nodeType="afterEffect">
                                  <p:stCondLst>
                                    <p:cond delay="0"/>
                                  </p:stCondLst>
                                  <p:childTnLst>
                                    <p:set>
                                      <p:cBhvr>
                                        <p:cTn id="23" dur="1" fill="hold">
                                          <p:stCondLst>
                                            <p:cond delay="0"/>
                                          </p:stCondLst>
                                        </p:cTn>
                                        <p:tgtEl>
                                          <p:spTgt spid="63494"/>
                                        </p:tgtEl>
                                        <p:attrNameLst>
                                          <p:attrName>style.visibility</p:attrName>
                                        </p:attrNameLst>
                                      </p:cBhvr>
                                      <p:to>
                                        <p:strVal val="visible"/>
                                      </p:to>
                                    </p:set>
                                    <p:anim calcmode="lin" valueType="num">
                                      <p:cBhvr>
                                        <p:cTn id="24" dur="500" fill="hold"/>
                                        <p:tgtEl>
                                          <p:spTgt spid="63494"/>
                                        </p:tgtEl>
                                        <p:attrNameLst>
                                          <p:attrName>ppt_w</p:attrName>
                                        </p:attrNameLst>
                                      </p:cBhvr>
                                      <p:tavLst>
                                        <p:tav tm="0">
                                          <p:val>
                                            <p:fltVal val="0"/>
                                          </p:val>
                                        </p:tav>
                                        <p:tav tm="100000">
                                          <p:val>
                                            <p:strVal val="#ppt_w"/>
                                          </p:val>
                                        </p:tav>
                                      </p:tavLst>
                                    </p:anim>
                                    <p:anim calcmode="lin" valueType="num">
                                      <p:cBhvr>
                                        <p:cTn id="25" dur="500" fill="hold"/>
                                        <p:tgtEl>
                                          <p:spTgt spid="63494"/>
                                        </p:tgtEl>
                                        <p:attrNameLst>
                                          <p:attrName>ppt_h</p:attrName>
                                        </p:attrNameLst>
                                      </p:cBhvr>
                                      <p:tavLst>
                                        <p:tav tm="0">
                                          <p:val>
                                            <p:fltVal val="0"/>
                                          </p:val>
                                        </p:tav>
                                        <p:tav tm="100000">
                                          <p:val>
                                            <p:strVal val="#ppt_h"/>
                                          </p:val>
                                        </p:tav>
                                      </p:tavLst>
                                    </p:anim>
                                    <p:anim calcmode="lin" valueType="num">
                                      <p:cBhvr>
                                        <p:cTn id="26" dur="500" fill="hold"/>
                                        <p:tgtEl>
                                          <p:spTgt spid="63494"/>
                                        </p:tgtEl>
                                        <p:attrNameLst>
                                          <p:attrName>ppt_x</p:attrName>
                                        </p:attrNameLst>
                                      </p:cBhvr>
                                      <p:tavLst>
                                        <p:tav tm="0">
                                          <p:val>
                                            <p:fltVal val="0.5"/>
                                          </p:val>
                                        </p:tav>
                                        <p:tav tm="100000">
                                          <p:val>
                                            <p:strVal val="#ppt_x"/>
                                          </p:val>
                                        </p:tav>
                                      </p:tavLst>
                                    </p:anim>
                                    <p:anim calcmode="lin" valueType="num">
                                      <p:cBhvr>
                                        <p:cTn id="27" dur="500" fill="hold"/>
                                        <p:tgtEl>
                                          <p:spTgt spid="634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nimBg="1" autoUpdateAnimBg="0"/>
      <p:bldP spid="63492" grpId="0" autoUpdateAnimBg="0"/>
      <p:bldP spid="63493" grpId="0" autoUpdateAnimBg="0"/>
      <p:bldP spid="63494"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4515" name="Picture 3" descr="C050195_panel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228600"/>
            <a:ext cx="7997825" cy="791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0" name="Group 4"/>
          <p:cNvGrpSpPr>
            <a:grpSpLocks/>
          </p:cNvGrpSpPr>
          <p:nvPr/>
        </p:nvGrpSpPr>
        <p:grpSpPr bwMode="auto">
          <a:xfrm>
            <a:off x="8551863" y="0"/>
            <a:ext cx="663575" cy="6858000"/>
            <a:chOff x="5387" y="0"/>
            <a:chExt cx="418" cy="4320"/>
          </a:xfrm>
        </p:grpSpPr>
        <p:sp>
          <p:nvSpPr>
            <p:cNvPr id="65541" name="Rectangle 5"/>
            <p:cNvSpPr>
              <a:spLocks noChangeArrowheads="1"/>
            </p:cNvSpPr>
            <p:nvPr/>
          </p:nvSpPr>
          <p:spPr bwMode="auto">
            <a:xfrm>
              <a:off x="5387" y="0"/>
              <a:ext cx="373" cy="4320"/>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42" name="Text Box 6"/>
            <p:cNvSpPr txBox="1">
              <a:spLocks noChangeArrowheads="1"/>
            </p:cNvSpPr>
            <p:nvPr/>
          </p:nvSpPr>
          <p:spPr bwMode="auto">
            <a:xfrm rot="-5400000">
              <a:off x="3456" y="1970"/>
              <a:ext cx="429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200" b="0">
                  <a:solidFill>
                    <a:schemeClr val="bg1"/>
                  </a:solidFill>
                  <a:latin typeface="Trebuchet MS" charset="0"/>
                </a:rPr>
                <a:t>fink</a:t>
              </a:r>
              <a:r>
                <a:rPr lang="en-US" sz="4200">
                  <a:solidFill>
                    <a:srgbClr val="FF7800"/>
                  </a:solidFill>
                  <a:latin typeface="Trebuchet MS" charset="0"/>
                </a:rPr>
                <a:t>toon</a:t>
              </a:r>
            </a:p>
          </p:txBody>
        </p:sp>
      </p:grpSp>
    </p:spTree>
  </p:cSld>
  <p:clrMapOvr>
    <a:masterClrMapping/>
  </p:clrMapOvr>
  <p:transition xmlns:p14="http://schemas.microsoft.com/office/powerpoint/2010/main" advTm="300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64515"/>
                                        </p:tgtEl>
                                        <p:attrNameLst>
                                          <p:attrName>style.visibility</p:attrName>
                                        </p:attrNameLst>
                                      </p:cBhvr>
                                      <p:to>
                                        <p:strVal val="visible"/>
                                      </p:to>
                                    </p:set>
                                    <p:anim calcmode="lin" valueType="num">
                                      <p:cBhvr>
                                        <p:cTn id="7" dur="500" fill="hold"/>
                                        <p:tgtEl>
                                          <p:spTgt spid="64515"/>
                                        </p:tgtEl>
                                        <p:attrNameLst>
                                          <p:attrName>ppt_w</p:attrName>
                                        </p:attrNameLst>
                                      </p:cBhvr>
                                      <p:tavLst>
                                        <p:tav tm="0">
                                          <p:val>
                                            <p:fltVal val="0"/>
                                          </p:val>
                                        </p:tav>
                                        <p:tav tm="100000">
                                          <p:val>
                                            <p:strVal val="#ppt_w"/>
                                          </p:val>
                                        </p:tav>
                                      </p:tavLst>
                                    </p:anim>
                                    <p:anim calcmode="lin" valueType="num">
                                      <p:cBhvr>
                                        <p:cTn id="8" dur="500" fill="hold"/>
                                        <p:tgtEl>
                                          <p:spTgt spid="64515"/>
                                        </p:tgtEl>
                                        <p:attrNameLst>
                                          <p:attrName>ppt_h</p:attrName>
                                        </p:attrNameLst>
                                      </p:cBhvr>
                                      <p:tavLst>
                                        <p:tav tm="0">
                                          <p:val>
                                            <p:fltVal val="0"/>
                                          </p:val>
                                        </p:tav>
                                        <p:tav tm="100000">
                                          <p:val>
                                            <p:strVal val="#ppt_h"/>
                                          </p:val>
                                        </p:tav>
                                      </p:tavLst>
                                    </p:anim>
                                    <p:anim calcmode="lin" valueType="num">
                                      <p:cBhvr>
                                        <p:cTn id="9" dur="500" fill="hold"/>
                                        <p:tgtEl>
                                          <p:spTgt spid="64515"/>
                                        </p:tgtEl>
                                        <p:attrNameLst>
                                          <p:attrName>ppt_x</p:attrName>
                                        </p:attrNameLst>
                                      </p:cBhvr>
                                      <p:tavLst>
                                        <p:tav tm="0">
                                          <p:val>
                                            <p:fltVal val="0.5"/>
                                          </p:val>
                                        </p:tav>
                                        <p:tav tm="100000">
                                          <p:val>
                                            <p:strVal val="#ppt_x"/>
                                          </p:val>
                                        </p:tav>
                                      </p:tavLst>
                                    </p:anim>
                                    <p:anim calcmode="lin" valueType="num">
                                      <p:cBhvr>
                                        <p:cTn id="10" dur="500" fill="hold"/>
                                        <p:tgtEl>
                                          <p:spTgt spid="6451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5539" name="AutoShape 3"/>
          <p:cNvSpPr>
            <a:spLocks noChangeArrowheads="1"/>
          </p:cNvSpPr>
          <p:nvPr/>
        </p:nvSpPr>
        <p:spPr bwMode="auto">
          <a:xfrm>
            <a:off x="5467350" y="285750"/>
            <a:ext cx="3352800" cy="1676400"/>
          </a:xfrm>
          <a:prstGeom prst="wedgeEllipseCallout">
            <a:avLst>
              <a:gd name="adj1" fmla="val -10843"/>
              <a:gd name="adj2" fmla="val 218750"/>
            </a:avLst>
          </a:prstGeom>
          <a:solidFill>
            <a:schemeClr val="bg1"/>
          </a:solidFill>
          <a:ln w="9525">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endParaRPr lang="en-US" sz="2400" b="0">
              <a:latin typeface="Times" charset="0"/>
            </a:endParaRPr>
          </a:p>
        </p:txBody>
      </p:sp>
      <p:pic>
        <p:nvPicPr>
          <p:cNvPr id="65540" name="Picture 4" descr="C050195_panel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457200"/>
            <a:ext cx="49720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5"/>
          <p:cNvSpPr txBox="1">
            <a:spLocks noChangeArrowheads="1"/>
          </p:cNvSpPr>
          <p:nvPr/>
        </p:nvSpPr>
        <p:spPr bwMode="auto">
          <a:xfrm>
            <a:off x="4953000" y="419100"/>
            <a:ext cx="41910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2600" b="0">
                <a:latin typeface="Trebuchet MS" charset="0"/>
              </a:rPr>
              <a:t>…offer you a </a:t>
            </a:r>
          </a:p>
          <a:p>
            <a:pPr algn="ctr"/>
            <a:r>
              <a:rPr lang="en-US" sz="2600" b="0">
                <a:latin typeface="Trebuchet MS" charset="0"/>
              </a:rPr>
              <a:t>piece of                      </a:t>
            </a:r>
          </a:p>
          <a:p>
            <a:pPr algn="ctr"/>
            <a:r>
              <a:rPr lang="en-US" sz="2600" b="0">
                <a:latin typeface="Trebuchet MS" charset="0"/>
              </a:rPr>
              <a:t>  (sniff) candy…</a:t>
            </a:r>
          </a:p>
        </p:txBody>
      </p:sp>
      <p:pic>
        <p:nvPicPr>
          <p:cNvPr id="655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2350" y="6019800"/>
            <a:ext cx="99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7" name="Group 7"/>
          <p:cNvGrpSpPr>
            <a:grpSpLocks/>
          </p:cNvGrpSpPr>
          <p:nvPr/>
        </p:nvGrpSpPr>
        <p:grpSpPr bwMode="auto">
          <a:xfrm>
            <a:off x="8551863" y="0"/>
            <a:ext cx="663575" cy="6858000"/>
            <a:chOff x="5387" y="0"/>
            <a:chExt cx="418" cy="4320"/>
          </a:xfrm>
        </p:grpSpPr>
        <p:sp>
          <p:nvSpPr>
            <p:cNvPr id="66571" name="Rectangle 8"/>
            <p:cNvSpPr>
              <a:spLocks noChangeArrowheads="1"/>
            </p:cNvSpPr>
            <p:nvPr/>
          </p:nvSpPr>
          <p:spPr bwMode="auto">
            <a:xfrm>
              <a:off x="5387" y="0"/>
              <a:ext cx="373" cy="4320"/>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6572" name="Text Box 9"/>
            <p:cNvSpPr txBox="1">
              <a:spLocks noChangeArrowheads="1"/>
            </p:cNvSpPr>
            <p:nvPr/>
          </p:nvSpPr>
          <p:spPr bwMode="auto">
            <a:xfrm rot="-5400000">
              <a:off x="3456" y="1970"/>
              <a:ext cx="429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4200" b="0">
                  <a:solidFill>
                    <a:schemeClr val="bg1"/>
                  </a:solidFill>
                  <a:latin typeface="Trebuchet MS" charset="0"/>
                </a:rPr>
                <a:t>fink</a:t>
              </a:r>
              <a:r>
                <a:rPr lang="en-US" sz="4200">
                  <a:solidFill>
                    <a:srgbClr val="FF7800"/>
                  </a:solidFill>
                  <a:latin typeface="Trebuchet MS" charset="0"/>
                </a:rPr>
                <a:t>toon</a:t>
              </a:r>
            </a:p>
          </p:txBody>
        </p:sp>
      </p:grpSp>
      <p:sp>
        <p:nvSpPr>
          <p:cNvPr id="65546" name="Text Box 10"/>
          <p:cNvSpPr txBox="1">
            <a:spLocks noChangeArrowheads="1"/>
          </p:cNvSpPr>
          <p:nvPr/>
        </p:nvSpPr>
        <p:spPr bwMode="auto">
          <a:xfrm>
            <a:off x="7229475" y="6613525"/>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latin typeface="Trebuchet MS" charset="0"/>
              </a:rPr>
              <a:t>(Click to continue)</a:t>
            </a:r>
          </a:p>
        </p:txBody>
      </p:sp>
      <p:sp>
        <p:nvSpPr>
          <p:cNvPr id="65547" name="AutoShape 11"/>
          <p:cNvSpPr>
            <a:spLocks noChangeArrowheads="1"/>
          </p:cNvSpPr>
          <p:nvPr/>
        </p:nvSpPr>
        <p:spPr bwMode="auto">
          <a:xfrm>
            <a:off x="0" y="628650"/>
            <a:ext cx="4095750" cy="3276600"/>
          </a:xfrm>
          <a:prstGeom prst="wedgeEllipseCallout">
            <a:avLst>
              <a:gd name="adj1" fmla="val 43449"/>
              <a:gd name="adj2" fmla="val 46074"/>
            </a:avLst>
          </a:prstGeom>
          <a:solidFill>
            <a:schemeClr val="bg1"/>
          </a:solidFill>
          <a:ln w="9525">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endParaRPr lang="en-US" sz="2400" b="0">
              <a:latin typeface="Times" charset="0"/>
            </a:endParaRPr>
          </a:p>
        </p:txBody>
      </p:sp>
      <p:sp>
        <p:nvSpPr>
          <p:cNvPr id="65548" name="Text Box 12"/>
          <p:cNvSpPr txBox="1">
            <a:spLocks noChangeArrowheads="1"/>
          </p:cNvSpPr>
          <p:nvPr/>
        </p:nvSpPr>
        <p:spPr bwMode="auto">
          <a:xfrm>
            <a:off x="457200" y="904875"/>
            <a:ext cx="337185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4400" b="0">
                <a:latin typeface="Trebuchet MS" charset="0"/>
              </a:rPr>
              <a:t>Like I said, </a:t>
            </a:r>
          </a:p>
          <a:p>
            <a:pPr algn="ctr"/>
            <a:r>
              <a:rPr lang="en-US" sz="4400" b="0">
                <a:latin typeface="Trebuchet MS" charset="0"/>
              </a:rPr>
              <a:t>I never killed anyone!</a:t>
            </a:r>
          </a:p>
        </p:txBody>
      </p:sp>
    </p:spTree>
  </p:cSld>
  <p:clrMapOvr>
    <a:masterClrMapping/>
  </p:clrMapOvr>
  <p:transition xmlns:p14="http://schemas.microsoft.com/office/powerpoint/2010/main" advTm="12000">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5540"/>
                                        </p:tgtEl>
                                        <p:attrNameLst>
                                          <p:attrName>style.visibility</p:attrName>
                                        </p:attrNameLst>
                                      </p:cBhvr>
                                      <p:to>
                                        <p:strVal val="visible"/>
                                      </p:to>
                                    </p:set>
                                    <p:animEffect transition="in" filter="fade">
                                      <p:cBhvr>
                                        <p:cTn id="7" dur="500"/>
                                        <p:tgtEl>
                                          <p:spTgt spid="655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47"/>
                                        </p:tgtEl>
                                        <p:attrNameLst>
                                          <p:attrName>style.visibility</p:attrName>
                                        </p:attrNameLst>
                                      </p:cBhvr>
                                      <p:to>
                                        <p:strVal val="visible"/>
                                      </p:to>
                                    </p:set>
                                    <p:animEffect transition="in" filter="fade">
                                      <p:cBhvr>
                                        <p:cTn id="10" dur="500"/>
                                        <p:tgtEl>
                                          <p:spTgt spid="65547"/>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5548"/>
                                        </p:tgtEl>
                                        <p:attrNameLst>
                                          <p:attrName>style.visibility</p:attrName>
                                        </p:attrNameLst>
                                      </p:cBhvr>
                                      <p:to>
                                        <p:strVal val="visible"/>
                                      </p:to>
                                    </p:set>
                                    <p:animEffect transition="in" filter="fade">
                                      <p:cBhvr>
                                        <p:cTn id="14" dur="500"/>
                                        <p:tgtEl>
                                          <p:spTgt spid="65548"/>
                                        </p:tgtEl>
                                      </p:cBhvr>
                                    </p:animEffect>
                                  </p:childTnLst>
                                </p:cTn>
                              </p:par>
                            </p:childTnLst>
                          </p:cTn>
                        </p:par>
                        <p:par>
                          <p:cTn id="15" fill="hold" nodeType="afterGroup">
                            <p:stCondLst>
                              <p:cond delay="1000"/>
                            </p:stCondLst>
                            <p:childTnLst>
                              <p:par>
                                <p:cTn id="16" presetID="10" presetClass="entr" presetSubtype="0" fill="hold" grpId="0" nodeType="afterEffect">
                                  <p:stCondLst>
                                    <p:cond delay="2000"/>
                                  </p:stCondLst>
                                  <p:childTnLst>
                                    <p:set>
                                      <p:cBhvr>
                                        <p:cTn id="17" dur="1" fill="hold">
                                          <p:stCondLst>
                                            <p:cond delay="0"/>
                                          </p:stCondLst>
                                        </p:cTn>
                                        <p:tgtEl>
                                          <p:spTgt spid="65539"/>
                                        </p:tgtEl>
                                        <p:attrNameLst>
                                          <p:attrName>style.visibility</p:attrName>
                                        </p:attrNameLst>
                                      </p:cBhvr>
                                      <p:to>
                                        <p:strVal val="visible"/>
                                      </p:to>
                                    </p:set>
                                    <p:animEffect transition="in" filter="fade">
                                      <p:cBhvr>
                                        <p:cTn id="18" dur="500"/>
                                        <p:tgtEl>
                                          <p:spTgt spid="65539"/>
                                        </p:tgtEl>
                                      </p:cBhvr>
                                    </p:animEffect>
                                  </p:childTnLst>
                                </p:cTn>
                              </p:par>
                            </p:childTnLst>
                          </p:cTn>
                        </p:par>
                        <p:par>
                          <p:cTn id="19" fill="hold" nodeType="afterGroup">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65541"/>
                                        </p:tgtEl>
                                        <p:attrNameLst>
                                          <p:attrName>style.visibility</p:attrName>
                                        </p:attrNameLst>
                                      </p:cBhvr>
                                      <p:to>
                                        <p:strVal val="visible"/>
                                      </p:to>
                                    </p:set>
                                    <p:animEffect transition="in" filter="fade">
                                      <p:cBhvr>
                                        <p:cTn id="22" dur="500"/>
                                        <p:tgtEl>
                                          <p:spTgt spid="65541"/>
                                        </p:tgtEl>
                                      </p:cBhvr>
                                    </p:animEffect>
                                  </p:childTnLst>
                                </p:cTn>
                              </p:par>
                            </p:childTnLst>
                          </p:cTn>
                        </p:par>
                        <p:par>
                          <p:cTn id="23" fill="hold" nodeType="afterGroup">
                            <p:stCondLst>
                              <p:cond delay="4000"/>
                            </p:stCondLst>
                            <p:childTnLst>
                              <p:par>
                                <p:cTn id="24" presetID="22" presetClass="entr" presetSubtype="8" fill="hold" nodeType="afterEffect">
                                  <p:stCondLst>
                                    <p:cond delay="2000"/>
                                  </p:stCondLst>
                                  <p:childTnLst>
                                    <p:set>
                                      <p:cBhvr>
                                        <p:cTn id="25" dur="1" fill="hold">
                                          <p:stCondLst>
                                            <p:cond delay="0"/>
                                          </p:stCondLst>
                                        </p:cTn>
                                        <p:tgtEl>
                                          <p:spTgt spid="65542"/>
                                        </p:tgtEl>
                                        <p:attrNameLst>
                                          <p:attrName>style.visibility</p:attrName>
                                        </p:attrNameLst>
                                      </p:cBhvr>
                                      <p:to>
                                        <p:strVal val="visible"/>
                                      </p:to>
                                    </p:set>
                                    <p:animEffect transition="in" filter="wipe(left)">
                                      <p:cBhvr>
                                        <p:cTn id="26" dur="500"/>
                                        <p:tgtEl>
                                          <p:spTgt spid="65542"/>
                                        </p:tgtEl>
                                      </p:cBhvr>
                                    </p:animEffect>
                                  </p:childTnLst>
                                </p:cTn>
                              </p:par>
                            </p:childTnLst>
                          </p:cTn>
                        </p:par>
                        <p:par>
                          <p:cTn id="27" fill="hold" nodeType="afterGroup">
                            <p:stCondLst>
                              <p:cond delay="6500"/>
                            </p:stCondLst>
                            <p:childTnLst>
                              <p:par>
                                <p:cTn id="28" presetID="9" presetClass="entr" presetSubtype="0" fill="hold" grpId="0" nodeType="afterEffect">
                                  <p:stCondLst>
                                    <p:cond delay="0"/>
                                  </p:stCondLst>
                                  <p:childTnLst>
                                    <p:set>
                                      <p:cBhvr>
                                        <p:cTn id="29" dur="1" fill="hold">
                                          <p:stCondLst>
                                            <p:cond delay="0"/>
                                          </p:stCondLst>
                                        </p:cTn>
                                        <p:tgtEl>
                                          <p:spTgt spid="65546"/>
                                        </p:tgtEl>
                                        <p:attrNameLst>
                                          <p:attrName>style.visibility</p:attrName>
                                        </p:attrNameLst>
                                      </p:cBhvr>
                                      <p:to>
                                        <p:strVal val="visible"/>
                                      </p:to>
                                    </p:set>
                                    <p:animEffect transition="in" filter="dissolve">
                                      <p:cBhvr>
                                        <p:cTn id="30" dur="500"/>
                                        <p:tgtEl>
                                          <p:spTgt spid="65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autoUpdateAnimBg="0"/>
      <p:bldP spid="65541" grpId="0" autoUpdateAnimBg="0"/>
      <p:bldP spid="65546" grpId="0" autoUpdateAnimBg="0"/>
      <p:bldP spid="65547" grpId="0" animBg="1" autoUpdateAnimBg="0"/>
      <p:bldP spid="6554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5363"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11268"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11269" name="Text Box 5"/>
          <p:cNvSpPr txBox="1">
            <a:spLocks noChangeArrowheads="1"/>
          </p:cNvSpPr>
          <p:nvPr/>
        </p:nvSpPr>
        <p:spPr bwMode="auto">
          <a:xfrm>
            <a:off x="3543300" y="252413"/>
            <a:ext cx="53213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Which of the following is a type of murder?:</a:t>
            </a:r>
          </a:p>
          <a:p>
            <a:pPr eaLnBrk="1" hangingPunct="1">
              <a:spcBef>
                <a:spcPct val="50000"/>
              </a:spcBef>
              <a:buClr>
                <a:srgbClr val="C90016"/>
              </a:buClr>
              <a:buFontTx/>
              <a:buAutoNum type="alphaUcPeriod"/>
            </a:pPr>
            <a:r>
              <a:rPr lang="en-US" sz="2400" b="0">
                <a:latin typeface="Georgia" charset="0"/>
              </a:rPr>
              <a:t>Physically harming someone,</a:t>
            </a:r>
          </a:p>
          <a:p>
            <a:pPr eaLnBrk="1" hangingPunct="1">
              <a:spcBef>
                <a:spcPct val="50000"/>
              </a:spcBef>
              <a:buClr>
                <a:srgbClr val="C90016"/>
              </a:buClr>
              <a:buFontTx/>
              <a:buAutoNum type="alphaUcPeriod"/>
            </a:pPr>
            <a:r>
              <a:rPr lang="en-US" sz="2400" b="0">
                <a:latin typeface="Georgia" charset="0"/>
              </a:rPr>
              <a:t>Emotionally harming someone,</a:t>
            </a:r>
          </a:p>
          <a:p>
            <a:pPr eaLnBrk="1" hangingPunct="1">
              <a:spcBef>
                <a:spcPct val="50000"/>
              </a:spcBef>
              <a:buClr>
                <a:srgbClr val="C90016"/>
              </a:buClr>
              <a:buFontTx/>
              <a:buAutoNum type="alphaUcPeriod"/>
            </a:pPr>
            <a:r>
              <a:rPr lang="en-US" sz="2400" b="0">
                <a:latin typeface="Georgia" charset="0"/>
              </a:rPr>
              <a:t>Spiritually harming someone,</a:t>
            </a:r>
          </a:p>
          <a:p>
            <a:pPr eaLnBrk="1" hangingPunct="1">
              <a:spcBef>
                <a:spcPct val="50000"/>
              </a:spcBef>
              <a:buClr>
                <a:srgbClr val="C90016"/>
              </a:buClr>
              <a:buFontTx/>
              <a:buAutoNum type="alphaUcPeriod"/>
            </a:pPr>
            <a:r>
              <a:rPr lang="en-US" sz="2400" b="0">
                <a:latin typeface="Georgia" charset="0"/>
              </a:rPr>
              <a:t>All of the above</a:t>
            </a:r>
          </a:p>
        </p:txBody>
      </p:sp>
      <p:pic>
        <p:nvPicPr>
          <p:cNvPr id="15366"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fade">
                                      <p:cBhvr>
                                        <p:cTn id="7" dur="500"/>
                                        <p:tgtEl>
                                          <p:spTgt spid="112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9">
                                            <p:txEl>
                                              <p:pRg st="1" end="1"/>
                                            </p:txEl>
                                          </p:spTgt>
                                        </p:tgtEl>
                                        <p:attrNameLst>
                                          <p:attrName>style.visibility</p:attrName>
                                        </p:attrNameLst>
                                      </p:cBhvr>
                                      <p:to>
                                        <p:strVal val="visible"/>
                                      </p:to>
                                    </p:set>
                                    <p:animEffect transition="in" filter="fade">
                                      <p:cBhvr>
                                        <p:cTn id="12" dur="500"/>
                                        <p:tgtEl>
                                          <p:spTgt spid="112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9">
                                            <p:txEl>
                                              <p:pRg st="2" end="2"/>
                                            </p:txEl>
                                          </p:spTgt>
                                        </p:tgtEl>
                                        <p:attrNameLst>
                                          <p:attrName>style.visibility</p:attrName>
                                        </p:attrNameLst>
                                      </p:cBhvr>
                                      <p:to>
                                        <p:strVal val="visible"/>
                                      </p:to>
                                    </p:set>
                                    <p:animEffect transition="in" filter="fade">
                                      <p:cBhvr>
                                        <p:cTn id="17" dur="500"/>
                                        <p:tgtEl>
                                          <p:spTgt spid="112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9">
                                            <p:txEl>
                                              <p:pRg st="3" end="3"/>
                                            </p:txEl>
                                          </p:spTgt>
                                        </p:tgtEl>
                                        <p:attrNameLst>
                                          <p:attrName>style.visibility</p:attrName>
                                        </p:attrNameLst>
                                      </p:cBhvr>
                                      <p:to>
                                        <p:strVal val="visible"/>
                                      </p:to>
                                    </p:set>
                                    <p:animEffect transition="in" filter="fade">
                                      <p:cBhvr>
                                        <p:cTn id="22" dur="500"/>
                                        <p:tgtEl>
                                          <p:spTgt spid="112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9">
                                            <p:txEl>
                                              <p:pRg st="4" end="4"/>
                                            </p:txEl>
                                          </p:spTgt>
                                        </p:tgtEl>
                                        <p:attrNameLst>
                                          <p:attrName>style.visibility</p:attrName>
                                        </p:attrNameLst>
                                      </p:cBhvr>
                                      <p:to>
                                        <p:strVal val="visible"/>
                                      </p:to>
                                    </p:set>
                                    <p:animEffect transition="in" filter="fade">
                                      <p:cBhvr>
                                        <p:cTn id="27" dur="500"/>
                                        <p:tgtEl>
                                          <p:spTgt spid="11269">
                                            <p:txEl>
                                              <p:pRg st="4" end="4"/>
                                            </p:txEl>
                                          </p:spTgt>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1268"/>
                                        </p:tgtEl>
                                        <p:attrNameLst>
                                          <p:attrName>style.visibility</p:attrName>
                                        </p:attrNameLst>
                                      </p:cBhvr>
                                      <p:to>
                                        <p:strVal val="visible"/>
                                      </p:to>
                                    </p:set>
                                    <p:animEffect transition="in" filter="dissolve">
                                      <p:cBhvr>
                                        <p:cTn id="31"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69" grpId="0" build="p" advAuto="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5622925"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947" name="Rectangle 3"/>
          <p:cNvSpPr>
            <a:spLocks noChangeArrowheads="1"/>
          </p:cNvSpPr>
          <p:nvPr/>
        </p:nvSpPr>
        <p:spPr bwMode="auto">
          <a:xfrm>
            <a:off x="6931025"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2948"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82951" name="Picture 1" descr="E:\Beveled5Red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99208">
            <a:off x="6629400" y="441325"/>
            <a:ext cx="23320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Documents and Settings\ML\Desktop\WS2010 Template\FAITH5MS.png"/>
          <p:cNvPicPr>
            <a:picLocks noChangeAspect="1" noChangeArrowheads="1"/>
          </p:cNvPicPr>
          <p:nvPr/>
        </p:nvPicPr>
        <p:blipFill>
          <a:blip r:embed="rId3">
            <a:extLst>
              <a:ext uri="{28A0092B-C50C-407E-A947-70E740481C1C}">
                <a14:useLocalDpi xmlns:a14="http://schemas.microsoft.com/office/drawing/2010/main" val="0"/>
              </a:ext>
            </a:extLst>
          </a:blip>
          <a:srcRect r="-17"/>
          <a:stretch>
            <a:fillRect/>
          </a:stretch>
        </p:blipFill>
        <p:spPr bwMode="auto">
          <a:xfrm>
            <a:off x="7162800" y="990600"/>
            <a:ext cx="160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3" name="Text Box 9"/>
          <p:cNvSpPr txBox="1">
            <a:spLocks noChangeArrowheads="1"/>
          </p:cNvSpPr>
          <p:nvPr/>
        </p:nvSpPr>
        <p:spPr bwMode="auto">
          <a:xfrm rot="-5400000">
            <a:off x="3783807" y="2456656"/>
            <a:ext cx="51927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small</a:t>
            </a:r>
            <a:r>
              <a:rPr lang="en-US" sz="5600">
                <a:solidFill>
                  <a:schemeClr val="bg2"/>
                </a:solidFill>
                <a:latin typeface="Trebuchet MS" charset="0"/>
              </a:rPr>
              <a:t>group</a:t>
            </a:r>
            <a:r>
              <a:rPr lang="en-US" sz="5600">
                <a:solidFill>
                  <a:srgbClr val="FF7800"/>
                </a:solidFill>
                <a:latin typeface="Trebuchet MS" charset="0"/>
              </a:rPr>
              <a:t>time</a:t>
            </a:r>
          </a:p>
        </p:txBody>
      </p:sp>
      <p:pic>
        <p:nvPicPr>
          <p:cNvPr id="82954" name="Picture 10" descr="A0500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255588"/>
            <a:ext cx="524668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5" name="Picture 11" descr="10C05CA"/>
          <p:cNvPicPr>
            <a:picLocks noChangeAspect="1" noChangeArrowheads="1"/>
          </p:cNvPicPr>
          <p:nvPr/>
        </p:nvPicPr>
        <p:blipFill>
          <a:blip r:embed="rId5">
            <a:extLst>
              <a:ext uri="{28A0092B-C50C-407E-A947-70E740481C1C}">
                <a14:useLocalDpi xmlns:a14="http://schemas.microsoft.com/office/drawing/2010/main" val="0"/>
              </a:ext>
            </a:extLst>
          </a:blip>
          <a:srcRect l="19429" r="19429" b="7784"/>
          <a:stretch>
            <a:fillRect/>
          </a:stretch>
        </p:blipFill>
        <p:spPr bwMode="auto">
          <a:xfrm>
            <a:off x="6927850" y="3563938"/>
            <a:ext cx="1955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fade">
                                      <p:cBhvr>
                                        <p:cTn id="7" dur="1000"/>
                                        <p:tgtEl>
                                          <p:spTgt spid="8294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2946"/>
                                        </p:tgtEl>
                                        <p:attrNameLst>
                                          <p:attrName>style.visibility</p:attrName>
                                        </p:attrNameLst>
                                      </p:cBhvr>
                                      <p:to>
                                        <p:strVal val="visible"/>
                                      </p:to>
                                    </p:set>
                                    <p:animEffect transition="in" filter="fade">
                                      <p:cBhvr>
                                        <p:cTn id="11" dur="1000"/>
                                        <p:tgtEl>
                                          <p:spTgt spid="82946"/>
                                        </p:tgtEl>
                                      </p:cBhvr>
                                    </p:animEffect>
                                  </p:childTnLst>
                                </p:cTn>
                              </p:par>
                              <p:par>
                                <p:cTn id="12" presetID="10" presetClass="entr" presetSubtype="0" fill="hold" nodeType="withEffect">
                                  <p:stCondLst>
                                    <p:cond delay="0"/>
                                  </p:stCondLst>
                                  <p:childTnLst>
                                    <p:set>
                                      <p:cBhvr>
                                        <p:cTn id="13" dur="1" fill="hold">
                                          <p:stCondLst>
                                            <p:cond delay="0"/>
                                          </p:stCondLst>
                                        </p:cTn>
                                        <p:tgtEl>
                                          <p:spTgt spid="82953"/>
                                        </p:tgtEl>
                                        <p:attrNameLst>
                                          <p:attrName>style.visibility</p:attrName>
                                        </p:attrNameLst>
                                      </p:cBhvr>
                                      <p:to>
                                        <p:strVal val="visible"/>
                                      </p:to>
                                    </p:set>
                                    <p:animEffect transition="in" filter="fade">
                                      <p:cBhvr>
                                        <p:cTn id="14" dur="1000"/>
                                        <p:tgtEl>
                                          <p:spTgt spid="82953"/>
                                        </p:tgtEl>
                                      </p:cBhvr>
                                    </p:animEffect>
                                  </p:childTnLst>
                                </p:cTn>
                              </p:par>
                              <p:par>
                                <p:cTn id="15" presetID="53" presetClass="entr" presetSubtype="0" fill="hold" nodeType="withEffect">
                                  <p:stCondLst>
                                    <p:cond delay="3400"/>
                                  </p:stCondLst>
                                  <p:childTnLst>
                                    <p:set>
                                      <p:cBhvr>
                                        <p:cTn id="16" dur="1" fill="hold">
                                          <p:stCondLst>
                                            <p:cond delay="0"/>
                                          </p:stCondLst>
                                        </p:cTn>
                                        <p:tgtEl>
                                          <p:spTgt spid="82951"/>
                                        </p:tgtEl>
                                        <p:attrNameLst>
                                          <p:attrName>style.visibility</p:attrName>
                                        </p:attrNameLst>
                                      </p:cBhvr>
                                      <p:to>
                                        <p:strVal val="visible"/>
                                      </p:to>
                                    </p:set>
                                    <p:anim calcmode="lin" valueType="num">
                                      <p:cBhvr>
                                        <p:cTn id="17" dur="500" fill="hold"/>
                                        <p:tgtEl>
                                          <p:spTgt spid="82951"/>
                                        </p:tgtEl>
                                        <p:attrNameLst>
                                          <p:attrName>ppt_w</p:attrName>
                                        </p:attrNameLst>
                                      </p:cBhvr>
                                      <p:tavLst>
                                        <p:tav tm="0">
                                          <p:val>
                                            <p:fltVal val="0"/>
                                          </p:val>
                                        </p:tav>
                                        <p:tav tm="100000">
                                          <p:val>
                                            <p:strVal val="#ppt_w"/>
                                          </p:val>
                                        </p:tav>
                                      </p:tavLst>
                                    </p:anim>
                                    <p:anim calcmode="lin" valueType="num">
                                      <p:cBhvr>
                                        <p:cTn id="18" dur="500" fill="hold"/>
                                        <p:tgtEl>
                                          <p:spTgt spid="82951"/>
                                        </p:tgtEl>
                                        <p:attrNameLst>
                                          <p:attrName>ppt_h</p:attrName>
                                        </p:attrNameLst>
                                      </p:cBhvr>
                                      <p:tavLst>
                                        <p:tav tm="0">
                                          <p:val>
                                            <p:fltVal val="0"/>
                                          </p:val>
                                        </p:tav>
                                        <p:tav tm="100000">
                                          <p:val>
                                            <p:strVal val="#ppt_h"/>
                                          </p:val>
                                        </p:tav>
                                      </p:tavLst>
                                    </p:anim>
                                    <p:animEffect transition="in" filter="fade">
                                      <p:cBhvr>
                                        <p:cTn id="19" dur="500"/>
                                        <p:tgtEl>
                                          <p:spTgt spid="82951"/>
                                        </p:tgtEl>
                                      </p:cBhvr>
                                    </p:animEffect>
                                  </p:childTnLst>
                                </p:cTn>
                              </p:par>
                              <p:par>
                                <p:cTn id="20" presetID="10" presetClass="entr" presetSubtype="0" fill="hold" nodeType="withEffect">
                                  <p:stCondLst>
                                    <p:cond delay="23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par>
                          <p:cTn id="23" fill="hold" nodeType="afterGroup">
                            <p:stCondLst>
                              <p:cond delay="5300"/>
                            </p:stCondLst>
                            <p:childTnLst>
                              <p:par>
                                <p:cTn id="24" presetID="9" presetClass="entr" presetSubtype="0" fill="hold" grpId="0" nodeType="afterEffect">
                                  <p:stCondLst>
                                    <p:cond delay="0"/>
                                  </p:stCondLst>
                                  <p:childTnLst>
                                    <p:set>
                                      <p:cBhvr>
                                        <p:cTn id="25" dur="1" fill="hold">
                                          <p:stCondLst>
                                            <p:cond delay="0"/>
                                          </p:stCondLst>
                                        </p:cTn>
                                        <p:tgtEl>
                                          <p:spTgt spid="82948"/>
                                        </p:tgtEl>
                                        <p:attrNameLst>
                                          <p:attrName>style.visibility</p:attrName>
                                        </p:attrNameLst>
                                      </p:cBhvr>
                                      <p:to>
                                        <p:strVal val="visible"/>
                                      </p:to>
                                    </p:set>
                                    <p:animEffect transition="in" filter="dissolve">
                                      <p:cBhvr>
                                        <p:cTn id="26" dur="500"/>
                                        <p:tgtEl>
                                          <p:spTgt spid="82948"/>
                                        </p:tgtEl>
                                      </p:cBhvr>
                                    </p:animEffect>
                                  </p:childTnLst>
                                </p:cTn>
                              </p:par>
                            </p:childTnLst>
                          </p:cTn>
                        </p:par>
                        <p:par>
                          <p:cTn id="27" fill="hold" nodeType="afterGroup">
                            <p:stCondLst>
                              <p:cond delay="5800"/>
                            </p:stCondLst>
                            <p:childTnLst>
                              <p:par>
                                <p:cTn id="28" presetID="10" presetClass="entr" presetSubtype="0" fill="hold" nodeType="afterEffect">
                                  <p:stCondLst>
                                    <p:cond delay="0"/>
                                  </p:stCondLst>
                                  <p:childTnLst>
                                    <p:set>
                                      <p:cBhvr>
                                        <p:cTn id="29" dur="1" fill="hold">
                                          <p:stCondLst>
                                            <p:cond delay="0"/>
                                          </p:stCondLst>
                                        </p:cTn>
                                        <p:tgtEl>
                                          <p:spTgt spid="82954"/>
                                        </p:tgtEl>
                                        <p:attrNameLst>
                                          <p:attrName>style.visibility</p:attrName>
                                        </p:attrNameLst>
                                      </p:cBhvr>
                                      <p:to>
                                        <p:strVal val="visible"/>
                                      </p:to>
                                    </p:set>
                                    <p:animEffect transition="in" filter="fade">
                                      <p:cBhvr>
                                        <p:cTn id="30" dur="1000"/>
                                        <p:tgtEl>
                                          <p:spTgt spid="82954"/>
                                        </p:tgtEl>
                                      </p:cBhvr>
                                    </p:animEffect>
                                  </p:childTnLst>
                                </p:cTn>
                              </p:par>
                            </p:childTnLst>
                          </p:cTn>
                        </p:par>
                        <p:par>
                          <p:cTn id="31" fill="hold" nodeType="afterGroup">
                            <p:stCondLst>
                              <p:cond delay="6800"/>
                            </p:stCondLst>
                            <p:childTnLst>
                              <p:par>
                                <p:cTn id="32" presetID="10" presetClass="entr" presetSubtype="0" fill="hold" nodeType="afterEffect">
                                  <p:stCondLst>
                                    <p:cond delay="0"/>
                                  </p:stCondLst>
                                  <p:childTnLst>
                                    <p:set>
                                      <p:cBhvr>
                                        <p:cTn id="33" dur="1" fill="hold">
                                          <p:stCondLst>
                                            <p:cond delay="0"/>
                                          </p:stCondLst>
                                        </p:cTn>
                                        <p:tgtEl>
                                          <p:spTgt spid="82955"/>
                                        </p:tgtEl>
                                        <p:attrNameLst>
                                          <p:attrName>style.visibility</p:attrName>
                                        </p:attrNameLst>
                                      </p:cBhvr>
                                      <p:to>
                                        <p:strVal val="visible"/>
                                      </p:to>
                                    </p:set>
                                    <p:animEffect transition="in" filter="fade">
                                      <p:cBhvr>
                                        <p:cTn id="34" dur="1000"/>
                                        <p:tgtEl>
                                          <p:spTgt spid="8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P spid="82947" grpId="0" animBg="1"/>
      <p:bldP spid="8294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5622925"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3971" name="Rectangle 3"/>
          <p:cNvSpPr>
            <a:spLocks noChangeArrowheads="1"/>
          </p:cNvSpPr>
          <p:nvPr/>
        </p:nvSpPr>
        <p:spPr bwMode="auto">
          <a:xfrm>
            <a:off x="6931025"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3972"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68613" name="Rectangle 6"/>
          <p:cNvSpPr>
            <a:spLocks noChangeArrowheads="1"/>
          </p:cNvSpPr>
          <p:nvPr/>
        </p:nvSpPr>
        <p:spPr bwMode="auto">
          <a:xfrm>
            <a:off x="228600" y="228600"/>
            <a:ext cx="5257800" cy="52578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TextBox 12"/>
          <p:cNvSpPr txBox="1">
            <a:spLocks noChangeArrowheads="1"/>
          </p:cNvSpPr>
          <p:nvPr/>
        </p:nvSpPr>
        <p:spPr bwMode="auto">
          <a:xfrm>
            <a:off x="3048000" y="7620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b="0">
                <a:solidFill>
                  <a:schemeClr val="bg1"/>
                </a:solidFill>
                <a:latin typeface="Trebuchet MS" charset="0"/>
                <a:cs typeface="ＭＳ Ｐゴシック" charset="0"/>
              </a:rPr>
              <a:t>Highs</a:t>
            </a:r>
            <a:r>
              <a:rPr lang="en-US">
                <a:solidFill>
                  <a:schemeClr val="bg1"/>
                </a:solidFill>
                <a:latin typeface="Trebuchet MS" charset="0"/>
                <a:cs typeface="ＭＳ Ｐゴシック" charset="0"/>
              </a:rPr>
              <a:t> &amp; Lows</a:t>
            </a:r>
          </a:p>
        </p:txBody>
      </p:sp>
      <p:sp>
        <p:nvSpPr>
          <p:cNvPr id="18" name="TextBox 17"/>
          <p:cNvSpPr txBox="1">
            <a:spLocks noChangeArrowheads="1"/>
          </p:cNvSpPr>
          <p:nvPr/>
        </p:nvSpPr>
        <p:spPr bwMode="auto">
          <a:xfrm>
            <a:off x="2895600" y="15240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b="0">
                <a:solidFill>
                  <a:schemeClr val="bg1"/>
                </a:solidFill>
                <a:latin typeface="Trebuchet MS" charset="0"/>
                <a:cs typeface="ＭＳ Ｐゴシック" charset="0"/>
              </a:rPr>
              <a:t>and highlight the </a:t>
            </a:r>
          </a:p>
          <a:p>
            <a:pPr eaLnBrk="1" hangingPunct="1"/>
            <a:r>
              <a:rPr lang="en-US" b="0">
                <a:solidFill>
                  <a:schemeClr val="bg1"/>
                </a:solidFill>
                <a:latin typeface="Trebuchet MS" charset="0"/>
                <a:cs typeface="ＭＳ Ｐゴシック" charset="0"/>
              </a:rPr>
              <a:t>theme verse in Bibles</a:t>
            </a:r>
          </a:p>
        </p:txBody>
      </p:sp>
      <p:sp>
        <p:nvSpPr>
          <p:cNvPr id="23" name="TextBox 22"/>
          <p:cNvSpPr txBox="1">
            <a:spLocks noChangeArrowheads="1"/>
          </p:cNvSpPr>
          <p:nvPr/>
        </p:nvSpPr>
        <p:spPr bwMode="auto">
          <a:xfrm>
            <a:off x="2895600" y="2513013"/>
            <a:ext cx="2438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b="0">
                <a:solidFill>
                  <a:schemeClr val="bg1"/>
                </a:solidFill>
                <a:latin typeface="Trebuchet MS" charset="0"/>
                <a:cs typeface="ＭＳ Ｐゴシック" charset="0"/>
              </a:rPr>
              <a:t>about Highs &amp; Lows, </a:t>
            </a:r>
            <a:br>
              <a:rPr lang="en-US" b="0">
                <a:solidFill>
                  <a:schemeClr val="bg1"/>
                </a:solidFill>
                <a:latin typeface="Trebuchet MS" charset="0"/>
                <a:cs typeface="ＭＳ Ｐゴシック" charset="0"/>
              </a:rPr>
            </a:br>
            <a:r>
              <a:rPr lang="en-US" b="0">
                <a:solidFill>
                  <a:schemeClr val="bg1"/>
                </a:solidFill>
                <a:latin typeface="Trebuchet MS" charset="0"/>
                <a:cs typeface="ＭＳ Ｐゴシック" charset="0"/>
              </a:rPr>
              <a:t>relate them to the verse</a:t>
            </a:r>
          </a:p>
        </p:txBody>
      </p:sp>
      <p:sp>
        <p:nvSpPr>
          <p:cNvPr id="24" name="TextBox 23"/>
          <p:cNvSpPr txBox="1">
            <a:spLocks noChangeArrowheads="1"/>
          </p:cNvSpPr>
          <p:nvPr/>
        </p:nvSpPr>
        <p:spPr bwMode="auto">
          <a:xfrm>
            <a:off x="2895600" y="37480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b="0">
                <a:solidFill>
                  <a:schemeClr val="bg1"/>
                </a:solidFill>
                <a:latin typeface="Trebuchet MS" charset="0"/>
                <a:cs typeface="ＭＳ Ｐゴシック" charset="0"/>
              </a:rPr>
              <a:t>for one another</a:t>
            </a:r>
          </a:p>
        </p:txBody>
      </p:sp>
      <p:sp>
        <p:nvSpPr>
          <p:cNvPr id="25" name="TextBox 24"/>
          <p:cNvSpPr txBox="1">
            <a:spLocks noChangeArrowheads="1"/>
          </p:cNvSpPr>
          <p:nvPr/>
        </p:nvSpPr>
        <p:spPr bwMode="auto">
          <a:xfrm>
            <a:off x="2895600" y="4814888"/>
            <a:ext cx="1981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b="0">
                <a:solidFill>
                  <a:schemeClr val="bg1"/>
                </a:solidFill>
                <a:latin typeface="Trebuchet MS" charset="0"/>
                <a:cs typeface="ＭＳ Ｐゴシック" charset="0"/>
              </a:rPr>
              <a:t>one another</a:t>
            </a:r>
          </a:p>
        </p:txBody>
      </p:sp>
      <p:sp>
        <p:nvSpPr>
          <p:cNvPr id="26" name="TextBox 25"/>
          <p:cNvSpPr txBox="1"/>
          <p:nvPr/>
        </p:nvSpPr>
        <p:spPr>
          <a:xfrm>
            <a:off x="1295400" y="457200"/>
            <a:ext cx="2286000" cy="762000"/>
          </a:xfrm>
          <a:prstGeom prst="rect">
            <a:avLst/>
          </a:prstGeom>
          <a:noFill/>
        </p:spPr>
        <p:txBody>
          <a:bodyPr>
            <a:spAutoFit/>
          </a:bodyPr>
          <a:lstStyle>
            <a:lvl1pPr marL="1371600" indent="-13716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4400" b="0">
                <a:solidFill>
                  <a:schemeClr val="bg1"/>
                </a:solidFill>
                <a:latin typeface="Trebuchet MS" charset="0"/>
                <a:cs typeface="ＭＳ Ｐゴシック" charset="0"/>
              </a:rPr>
              <a:t>SHARE</a:t>
            </a:r>
            <a:r>
              <a:rPr lang="en-US" sz="4400">
                <a:solidFill>
                  <a:schemeClr val="bg1"/>
                </a:solidFill>
                <a:effectLst>
                  <a:outerShdw blurRad="38100" dist="38100" dir="2700000" algn="tl">
                    <a:srgbClr val="808080"/>
                  </a:outerShdw>
                </a:effectLst>
                <a:latin typeface="Berlin" charset="0"/>
                <a:cs typeface="ＭＳ Ｐゴシック" charset="0"/>
              </a:rPr>
              <a:t> </a:t>
            </a:r>
            <a:r>
              <a:rPr lang="en-US" sz="4400" b="0">
                <a:solidFill>
                  <a:schemeClr val="bg1"/>
                </a:solidFill>
                <a:effectLst>
                  <a:outerShdw blurRad="38100" dist="38100" dir="2700000" algn="tl">
                    <a:srgbClr val="808080"/>
                  </a:outerShdw>
                </a:effectLst>
                <a:latin typeface="Trebuchet MS" charset="0"/>
                <a:cs typeface="ＭＳ Ｐゴシック" charset="0"/>
              </a:rPr>
              <a:t>  </a:t>
            </a:r>
          </a:p>
        </p:txBody>
      </p:sp>
      <p:sp>
        <p:nvSpPr>
          <p:cNvPr id="27" name="TextBox 26"/>
          <p:cNvSpPr txBox="1"/>
          <p:nvPr/>
        </p:nvSpPr>
        <p:spPr>
          <a:xfrm>
            <a:off x="1295400" y="1447800"/>
            <a:ext cx="1600200" cy="762000"/>
          </a:xfrm>
          <a:prstGeom prst="rect">
            <a:avLst/>
          </a:prstGeom>
          <a:noFill/>
        </p:spPr>
        <p:txBody>
          <a:bodyPr>
            <a:spAutoFit/>
          </a:bodyPr>
          <a:lstStyle>
            <a:lvl1pPr marL="1371600" indent="-13716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4400" b="0">
                <a:solidFill>
                  <a:schemeClr val="bg1"/>
                </a:solidFill>
                <a:latin typeface="Trebuchet MS" charset="0"/>
                <a:cs typeface="ＭＳ Ｐゴシック" charset="0"/>
              </a:rPr>
              <a:t>READ</a:t>
            </a:r>
            <a:r>
              <a:rPr lang="en-US" sz="4400" b="0">
                <a:solidFill>
                  <a:schemeClr val="bg1"/>
                </a:solidFill>
                <a:effectLst>
                  <a:outerShdw blurRad="38100" dist="38100" dir="2700000" algn="tl">
                    <a:srgbClr val="808080"/>
                  </a:outerShdw>
                </a:effectLst>
                <a:latin typeface="Berlin" charset="0"/>
                <a:cs typeface="ＭＳ Ｐゴシック" charset="0"/>
              </a:rPr>
              <a:t>  </a:t>
            </a:r>
          </a:p>
        </p:txBody>
      </p:sp>
      <p:sp>
        <p:nvSpPr>
          <p:cNvPr id="28" name="TextBox 27"/>
          <p:cNvSpPr txBox="1">
            <a:spLocks noChangeArrowheads="1"/>
          </p:cNvSpPr>
          <p:nvPr/>
        </p:nvSpPr>
        <p:spPr bwMode="auto">
          <a:xfrm>
            <a:off x="1295400" y="24384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1600" indent="-13716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4400" b="0">
                <a:solidFill>
                  <a:schemeClr val="bg1"/>
                </a:solidFill>
                <a:latin typeface="Trebuchet MS" charset="0"/>
                <a:cs typeface="ＭＳ Ｐゴシック" charset="0"/>
              </a:rPr>
              <a:t>TALK</a:t>
            </a:r>
            <a:endParaRPr lang="en-US" sz="4400" b="0">
              <a:solidFill>
                <a:schemeClr val="bg1"/>
              </a:solidFill>
              <a:latin typeface="Berlin" charset="0"/>
              <a:cs typeface="ＭＳ Ｐゴシック" charset="0"/>
            </a:endParaRPr>
          </a:p>
        </p:txBody>
      </p:sp>
      <p:sp>
        <p:nvSpPr>
          <p:cNvPr id="29" name="TextBox 28"/>
          <p:cNvSpPr txBox="1"/>
          <p:nvPr/>
        </p:nvSpPr>
        <p:spPr>
          <a:xfrm>
            <a:off x="1295400" y="3505200"/>
            <a:ext cx="1600200" cy="762000"/>
          </a:xfrm>
          <a:prstGeom prst="rect">
            <a:avLst/>
          </a:prstGeom>
          <a:noFill/>
        </p:spPr>
        <p:txBody>
          <a:bodyPr>
            <a:spAutoFit/>
          </a:bodyPr>
          <a:lstStyle>
            <a:lvl1pPr marL="1371600" indent="-13716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4400" b="0">
                <a:solidFill>
                  <a:schemeClr val="bg1"/>
                </a:solidFill>
                <a:latin typeface="Trebuchet MS" charset="0"/>
                <a:cs typeface="ＭＳ Ｐゴシック" charset="0"/>
              </a:rPr>
              <a:t>PRAY</a:t>
            </a:r>
            <a:r>
              <a:rPr lang="en-US" sz="4400" b="0">
                <a:solidFill>
                  <a:schemeClr val="bg1"/>
                </a:solidFill>
                <a:effectLst>
                  <a:outerShdw blurRad="38100" dist="38100" dir="2700000" algn="tl">
                    <a:srgbClr val="808080"/>
                  </a:outerShdw>
                </a:effectLst>
                <a:latin typeface="Berlin" charset="0"/>
                <a:cs typeface="ＭＳ Ｐゴシック" charset="0"/>
              </a:rPr>
              <a:t>  </a:t>
            </a:r>
          </a:p>
        </p:txBody>
      </p:sp>
      <p:sp>
        <p:nvSpPr>
          <p:cNvPr id="30" name="TextBox 29"/>
          <p:cNvSpPr txBox="1">
            <a:spLocks noChangeArrowheads="1"/>
          </p:cNvSpPr>
          <p:nvPr/>
        </p:nvSpPr>
        <p:spPr bwMode="auto">
          <a:xfrm>
            <a:off x="1295400" y="4495800"/>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371600" indent="-13716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r>
              <a:rPr lang="en-US" sz="4400" b="0">
                <a:solidFill>
                  <a:schemeClr val="bg1"/>
                </a:solidFill>
                <a:latin typeface="Trebuchet MS" charset="0"/>
                <a:cs typeface="ＭＳ Ｐゴシック" charset="0"/>
              </a:rPr>
              <a:t>BLESS</a:t>
            </a:r>
            <a:r>
              <a:rPr lang="en-US" sz="4400" b="0">
                <a:solidFill>
                  <a:schemeClr val="bg1"/>
                </a:solidFill>
                <a:latin typeface="Berlin" charset="0"/>
                <a:cs typeface="ＭＳ Ｐゴシック" charset="0"/>
              </a:rPr>
              <a:t>  </a:t>
            </a:r>
          </a:p>
        </p:txBody>
      </p:sp>
      <p:pic>
        <p:nvPicPr>
          <p:cNvPr id="83985" name="Picture 6" descr="E:\Faith5Video Art\L09004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4175"/>
            <a:ext cx="8239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6" name="Picture 8" descr="E:\Faith5Video Art\RE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2391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7" name="Picture 4" descr="E:\Faith5Video Art\L0900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38400"/>
            <a:ext cx="8270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8" name="Picture 7" descr="E:\Faith5Video Art\Pray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436938"/>
            <a:ext cx="8175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9" name="Picture 5" descr="E:\Faith5Video Art\L09002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700" y="4419600"/>
            <a:ext cx="825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90" name="Text Box 22"/>
          <p:cNvSpPr txBox="1">
            <a:spLocks noChangeArrowheads="1"/>
          </p:cNvSpPr>
          <p:nvPr/>
        </p:nvSpPr>
        <p:spPr bwMode="auto">
          <a:xfrm rot="-5400000">
            <a:off x="3783807" y="2456656"/>
            <a:ext cx="51927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small</a:t>
            </a:r>
            <a:r>
              <a:rPr lang="en-US" sz="5600">
                <a:solidFill>
                  <a:schemeClr val="bg2"/>
                </a:solidFill>
                <a:latin typeface="Trebuchet MS" charset="0"/>
              </a:rPr>
              <a:t>group</a:t>
            </a:r>
            <a:r>
              <a:rPr lang="en-US" sz="5600">
                <a:solidFill>
                  <a:srgbClr val="FF7800"/>
                </a:solidFill>
                <a:latin typeface="Trebuchet MS" charset="0"/>
              </a:rPr>
              <a:t>time</a:t>
            </a:r>
          </a:p>
        </p:txBody>
      </p:sp>
      <p:pic>
        <p:nvPicPr>
          <p:cNvPr id="83991" name="Picture 1" descr="E:\Beveled5RedSm.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599208">
            <a:off x="6629400" y="441325"/>
            <a:ext cx="23320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Documents and Settings\ML\Desktop\WS2010 Template\FAITH5MS.png"/>
          <p:cNvPicPr>
            <a:picLocks noChangeAspect="1" noChangeArrowheads="1"/>
          </p:cNvPicPr>
          <p:nvPr/>
        </p:nvPicPr>
        <p:blipFill>
          <a:blip r:embed="rId8">
            <a:extLst>
              <a:ext uri="{28A0092B-C50C-407E-A947-70E740481C1C}">
                <a14:useLocalDpi xmlns:a14="http://schemas.microsoft.com/office/drawing/2010/main" val="0"/>
              </a:ext>
            </a:extLst>
          </a:blip>
          <a:srcRect r="-17"/>
          <a:stretch>
            <a:fillRect/>
          </a:stretch>
        </p:blipFill>
        <p:spPr bwMode="auto">
          <a:xfrm>
            <a:off x="7162800" y="990600"/>
            <a:ext cx="160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93" name="Picture 25" descr="10C05CA"/>
          <p:cNvPicPr>
            <a:picLocks noChangeAspect="1" noChangeArrowheads="1"/>
          </p:cNvPicPr>
          <p:nvPr/>
        </p:nvPicPr>
        <p:blipFill>
          <a:blip r:embed="rId9">
            <a:extLst>
              <a:ext uri="{28A0092B-C50C-407E-A947-70E740481C1C}">
                <a14:useLocalDpi xmlns:a14="http://schemas.microsoft.com/office/drawing/2010/main" val="0"/>
              </a:ext>
            </a:extLst>
          </a:blip>
          <a:srcRect l="19429" r="19429" b="7784"/>
          <a:stretch>
            <a:fillRect/>
          </a:stretch>
        </p:blipFill>
        <p:spPr bwMode="auto">
          <a:xfrm>
            <a:off x="6927850" y="3563938"/>
            <a:ext cx="1955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3971"/>
                                        </p:tgtEl>
                                        <p:attrNameLst>
                                          <p:attrName>style.visibility</p:attrName>
                                        </p:attrNameLst>
                                      </p:cBhvr>
                                      <p:to>
                                        <p:strVal val="visible"/>
                                      </p:to>
                                    </p:set>
                                    <p:animEffect transition="in" filter="fade">
                                      <p:cBhvr>
                                        <p:cTn id="7" dur="1000"/>
                                        <p:tgtEl>
                                          <p:spTgt spid="83971"/>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3970"/>
                                        </p:tgtEl>
                                        <p:attrNameLst>
                                          <p:attrName>style.visibility</p:attrName>
                                        </p:attrNameLst>
                                      </p:cBhvr>
                                      <p:to>
                                        <p:strVal val="visible"/>
                                      </p:to>
                                    </p:set>
                                    <p:animEffect transition="in" filter="fade">
                                      <p:cBhvr>
                                        <p:cTn id="11" dur="1000"/>
                                        <p:tgtEl>
                                          <p:spTgt spid="83970"/>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83972"/>
                                        </p:tgtEl>
                                        <p:attrNameLst>
                                          <p:attrName>style.visibility</p:attrName>
                                        </p:attrNameLst>
                                      </p:cBhvr>
                                      <p:to>
                                        <p:strVal val="visible"/>
                                      </p:to>
                                    </p:set>
                                    <p:animEffect transition="in" filter="dissolve">
                                      <p:cBhvr>
                                        <p:cTn id="15" dur="500"/>
                                        <p:tgtEl>
                                          <p:spTgt spid="83972"/>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par>
                                <p:cTn id="19" presetID="10" presetClass="entr" presetSubtype="0" fill="hold" grpId="0" nodeType="withEffect">
                                  <p:stCondLst>
                                    <p:cond delay="16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childTnLst>
                                </p:cTn>
                              </p:par>
                              <p:par>
                                <p:cTn id="22" presetID="10" presetClass="entr" presetSubtype="0" fill="hold" grpId="0" nodeType="withEffect">
                                  <p:stCondLst>
                                    <p:cond delay="250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0"/>
                                        <p:tgtEl>
                                          <p:spTgt spid="23"/>
                                        </p:tgtEl>
                                      </p:cBhvr>
                                    </p:animEffect>
                                  </p:childTnLst>
                                </p:cTn>
                              </p:par>
                              <p:par>
                                <p:cTn id="25" presetID="10" presetClass="entr" presetSubtype="0" fill="hold" grpId="0" nodeType="withEffect">
                                  <p:stCondLst>
                                    <p:cond delay="350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0"/>
                                        <p:tgtEl>
                                          <p:spTgt spid="24"/>
                                        </p:tgtEl>
                                      </p:cBhvr>
                                    </p:animEffect>
                                  </p:childTnLst>
                                </p:cTn>
                              </p:par>
                              <p:par>
                                <p:cTn id="28" presetID="10" presetClass="entr" presetSubtype="0" fill="hold" grpId="0" nodeType="withEffect">
                                  <p:stCondLst>
                                    <p:cond delay="45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000"/>
                                        <p:tgtEl>
                                          <p:spTgt spid="25"/>
                                        </p:tgtEl>
                                      </p:cBhvr>
                                    </p:animEffect>
                                  </p:childTnLst>
                                </p:cTn>
                              </p:par>
                              <p:par>
                                <p:cTn id="31" presetID="10" presetClass="entr" presetSubtype="0" fill="hold" grpId="0" nodeType="withEffect">
                                  <p:stCondLst>
                                    <p:cond delay="0"/>
                                  </p:stCondLst>
                                  <p:iterate type="lt">
                                    <p:tmPct val="0"/>
                                  </p:iterate>
                                  <p:childTnLst>
                                    <p:set>
                                      <p:cBhvr>
                                        <p:cTn id="32" dur="1" fill="hold">
                                          <p:stCondLst>
                                            <p:cond delay="0"/>
                                          </p:stCondLst>
                                        </p:cTn>
                                        <p:tgtEl>
                                          <p:spTgt spid="26"/>
                                        </p:tgtEl>
                                        <p:attrNameLst>
                                          <p:attrName>style.visibility</p:attrName>
                                        </p:attrNameLst>
                                      </p:cBhvr>
                                      <p:to>
                                        <p:strVal val="visible"/>
                                      </p:to>
                                    </p:set>
                                    <p:animEffect transition="in" filter="fade">
                                      <p:cBhvr>
                                        <p:cTn id="33" dur="2000"/>
                                        <p:tgtEl>
                                          <p:spTgt spid="26"/>
                                        </p:tgtEl>
                                      </p:cBhvr>
                                    </p:animEffect>
                                  </p:childTnLst>
                                </p:cTn>
                              </p:par>
                              <p:par>
                                <p:cTn id="34" presetID="53" presetClass="entr" presetSubtype="0" fill="hold" nodeType="withEffect">
                                  <p:stCondLst>
                                    <p:cond delay="0"/>
                                  </p:stCondLst>
                                  <p:childTnLst>
                                    <p:set>
                                      <p:cBhvr>
                                        <p:cTn id="35" dur="1" fill="hold">
                                          <p:stCondLst>
                                            <p:cond delay="0"/>
                                          </p:stCondLst>
                                        </p:cTn>
                                        <p:tgtEl>
                                          <p:spTgt spid="83985"/>
                                        </p:tgtEl>
                                        <p:attrNameLst>
                                          <p:attrName>style.visibility</p:attrName>
                                        </p:attrNameLst>
                                      </p:cBhvr>
                                      <p:to>
                                        <p:strVal val="visible"/>
                                      </p:to>
                                    </p:set>
                                    <p:anim calcmode="lin" valueType="num">
                                      <p:cBhvr>
                                        <p:cTn id="36" dur="500" fill="hold"/>
                                        <p:tgtEl>
                                          <p:spTgt spid="83985"/>
                                        </p:tgtEl>
                                        <p:attrNameLst>
                                          <p:attrName>ppt_w</p:attrName>
                                        </p:attrNameLst>
                                      </p:cBhvr>
                                      <p:tavLst>
                                        <p:tav tm="0">
                                          <p:val>
                                            <p:fltVal val="0"/>
                                          </p:val>
                                        </p:tav>
                                        <p:tav tm="100000">
                                          <p:val>
                                            <p:strVal val="#ppt_w"/>
                                          </p:val>
                                        </p:tav>
                                      </p:tavLst>
                                    </p:anim>
                                    <p:anim calcmode="lin" valueType="num">
                                      <p:cBhvr>
                                        <p:cTn id="37" dur="500" fill="hold"/>
                                        <p:tgtEl>
                                          <p:spTgt spid="83985"/>
                                        </p:tgtEl>
                                        <p:attrNameLst>
                                          <p:attrName>ppt_h</p:attrName>
                                        </p:attrNameLst>
                                      </p:cBhvr>
                                      <p:tavLst>
                                        <p:tav tm="0">
                                          <p:val>
                                            <p:fltVal val="0"/>
                                          </p:val>
                                        </p:tav>
                                        <p:tav tm="100000">
                                          <p:val>
                                            <p:strVal val="#ppt_h"/>
                                          </p:val>
                                        </p:tav>
                                      </p:tavLst>
                                    </p:anim>
                                    <p:animEffect transition="in" filter="fade">
                                      <p:cBhvr>
                                        <p:cTn id="38" dur="500"/>
                                        <p:tgtEl>
                                          <p:spTgt spid="83985"/>
                                        </p:tgtEl>
                                      </p:cBhvr>
                                    </p:animEffect>
                                  </p:childTnLst>
                                </p:cTn>
                              </p:par>
                              <p:par>
                                <p:cTn id="39" presetID="10" presetClass="entr" presetSubtype="0" fill="hold" grpId="0" nodeType="withEffect">
                                  <p:stCondLst>
                                    <p:cond delay="1000"/>
                                  </p:stCondLst>
                                  <p:iterate type="lt">
                                    <p:tmPct val="0"/>
                                  </p:iterate>
                                  <p:childTnLst>
                                    <p:set>
                                      <p:cBhvr>
                                        <p:cTn id="40" dur="1" fill="hold">
                                          <p:stCondLst>
                                            <p:cond delay="0"/>
                                          </p:stCondLst>
                                        </p:cTn>
                                        <p:tgtEl>
                                          <p:spTgt spid="27"/>
                                        </p:tgtEl>
                                        <p:attrNameLst>
                                          <p:attrName>style.visibility</p:attrName>
                                        </p:attrNameLst>
                                      </p:cBhvr>
                                      <p:to>
                                        <p:strVal val="visible"/>
                                      </p:to>
                                    </p:set>
                                    <p:animEffect transition="in" filter="fade">
                                      <p:cBhvr>
                                        <p:cTn id="41" dur="2000"/>
                                        <p:tgtEl>
                                          <p:spTgt spid="27"/>
                                        </p:tgtEl>
                                      </p:cBhvr>
                                    </p:animEffect>
                                  </p:childTnLst>
                                </p:cTn>
                              </p:par>
                              <p:par>
                                <p:cTn id="42" presetID="53" presetClass="entr" presetSubtype="0" fill="hold" nodeType="withEffect">
                                  <p:stCondLst>
                                    <p:cond delay="1000"/>
                                  </p:stCondLst>
                                  <p:childTnLst>
                                    <p:set>
                                      <p:cBhvr>
                                        <p:cTn id="43" dur="1" fill="hold">
                                          <p:stCondLst>
                                            <p:cond delay="0"/>
                                          </p:stCondLst>
                                        </p:cTn>
                                        <p:tgtEl>
                                          <p:spTgt spid="83986"/>
                                        </p:tgtEl>
                                        <p:attrNameLst>
                                          <p:attrName>style.visibility</p:attrName>
                                        </p:attrNameLst>
                                      </p:cBhvr>
                                      <p:to>
                                        <p:strVal val="visible"/>
                                      </p:to>
                                    </p:set>
                                    <p:anim calcmode="lin" valueType="num">
                                      <p:cBhvr>
                                        <p:cTn id="44" dur="500" fill="hold"/>
                                        <p:tgtEl>
                                          <p:spTgt spid="83986"/>
                                        </p:tgtEl>
                                        <p:attrNameLst>
                                          <p:attrName>ppt_w</p:attrName>
                                        </p:attrNameLst>
                                      </p:cBhvr>
                                      <p:tavLst>
                                        <p:tav tm="0">
                                          <p:val>
                                            <p:fltVal val="0"/>
                                          </p:val>
                                        </p:tav>
                                        <p:tav tm="100000">
                                          <p:val>
                                            <p:strVal val="#ppt_w"/>
                                          </p:val>
                                        </p:tav>
                                      </p:tavLst>
                                    </p:anim>
                                    <p:anim calcmode="lin" valueType="num">
                                      <p:cBhvr>
                                        <p:cTn id="45" dur="500" fill="hold"/>
                                        <p:tgtEl>
                                          <p:spTgt spid="83986"/>
                                        </p:tgtEl>
                                        <p:attrNameLst>
                                          <p:attrName>ppt_h</p:attrName>
                                        </p:attrNameLst>
                                      </p:cBhvr>
                                      <p:tavLst>
                                        <p:tav tm="0">
                                          <p:val>
                                            <p:fltVal val="0"/>
                                          </p:val>
                                        </p:tav>
                                        <p:tav tm="100000">
                                          <p:val>
                                            <p:strVal val="#ppt_h"/>
                                          </p:val>
                                        </p:tav>
                                      </p:tavLst>
                                    </p:anim>
                                    <p:animEffect transition="in" filter="fade">
                                      <p:cBhvr>
                                        <p:cTn id="46" dur="500"/>
                                        <p:tgtEl>
                                          <p:spTgt spid="83986"/>
                                        </p:tgtEl>
                                      </p:cBhvr>
                                    </p:animEffect>
                                  </p:childTnLst>
                                </p:cTn>
                              </p:par>
                              <p:par>
                                <p:cTn id="47" presetID="10" presetClass="entr" presetSubtype="0" fill="hold" grpId="0" nodeType="withEffect">
                                  <p:stCondLst>
                                    <p:cond delay="2000"/>
                                  </p:stCondLst>
                                  <p:iterate type="lt">
                                    <p:tmPct val="0"/>
                                  </p:iterate>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childTnLst>
                                </p:cTn>
                              </p:par>
                              <p:par>
                                <p:cTn id="50" presetID="53" presetClass="entr" presetSubtype="0" fill="hold" nodeType="withEffect">
                                  <p:stCondLst>
                                    <p:cond delay="2000"/>
                                  </p:stCondLst>
                                  <p:childTnLst>
                                    <p:set>
                                      <p:cBhvr>
                                        <p:cTn id="51" dur="1" fill="hold">
                                          <p:stCondLst>
                                            <p:cond delay="0"/>
                                          </p:stCondLst>
                                        </p:cTn>
                                        <p:tgtEl>
                                          <p:spTgt spid="83987"/>
                                        </p:tgtEl>
                                        <p:attrNameLst>
                                          <p:attrName>style.visibility</p:attrName>
                                        </p:attrNameLst>
                                      </p:cBhvr>
                                      <p:to>
                                        <p:strVal val="visible"/>
                                      </p:to>
                                    </p:set>
                                    <p:anim calcmode="lin" valueType="num">
                                      <p:cBhvr>
                                        <p:cTn id="52" dur="500" fill="hold"/>
                                        <p:tgtEl>
                                          <p:spTgt spid="83987"/>
                                        </p:tgtEl>
                                        <p:attrNameLst>
                                          <p:attrName>ppt_w</p:attrName>
                                        </p:attrNameLst>
                                      </p:cBhvr>
                                      <p:tavLst>
                                        <p:tav tm="0">
                                          <p:val>
                                            <p:fltVal val="0"/>
                                          </p:val>
                                        </p:tav>
                                        <p:tav tm="100000">
                                          <p:val>
                                            <p:strVal val="#ppt_w"/>
                                          </p:val>
                                        </p:tav>
                                      </p:tavLst>
                                    </p:anim>
                                    <p:anim calcmode="lin" valueType="num">
                                      <p:cBhvr>
                                        <p:cTn id="53" dur="500" fill="hold"/>
                                        <p:tgtEl>
                                          <p:spTgt spid="83987"/>
                                        </p:tgtEl>
                                        <p:attrNameLst>
                                          <p:attrName>ppt_h</p:attrName>
                                        </p:attrNameLst>
                                      </p:cBhvr>
                                      <p:tavLst>
                                        <p:tav tm="0">
                                          <p:val>
                                            <p:fltVal val="0"/>
                                          </p:val>
                                        </p:tav>
                                        <p:tav tm="100000">
                                          <p:val>
                                            <p:strVal val="#ppt_h"/>
                                          </p:val>
                                        </p:tav>
                                      </p:tavLst>
                                    </p:anim>
                                    <p:animEffect transition="in" filter="fade">
                                      <p:cBhvr>
                                        <p:cTn id="54" dur="500"/>
                                        <p:tgtEl>
                                          <p:spTgt spid="83987"/>
                                        </p:tgtEl>
                                      </p:cBhvr>
                                    </p:animEffect>
                                  </p:childTnLst>
                                </p:cTn>
                              </p:par>
                              <p:par>
                                <p:cTn id="55" presetID="10" presetClass="entr" presetSubtype="0" fill="hold" grpId="0" nodeType="withEffect">
                                  <p:stCondLst>
                                    <p:cond delay="2900"/>
                                  </p:stCondLst>
                                  <p:iterate type="lt">
                                    <p:tmPct val="0"/>
                                  </p:iterate>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childTnLst>
                                </p:cTn>
                              </p:par>
                              <p:par>
                                <p:cTn id="58" presetID="53" presetClass="entr" presetSubtype="0" fill="hold" nodeType="withEffect">
                                  <p:stCondLst>
                                    <p:cond delay="2900"/>
                                  </p:stCondLst>
                                  <p:childTnLst>
                                    <p:set>
                                      <p:cBhvr>
                                        <p:cTn id="59" dur="1" fill="hold">
                                          <p:stCondLst>
                                            <p:cond delay="0"/>
                                          </p:stCondLst>
                                        </p:cTn>
                                        <p:tgtEl>
                                          <p:spTgt spid="83988"/>
                                        </p:tgtEl>
                                        <p:attrNameLst>
                                          <p:attrName>style.visibility</p:attrName>
                                        </p:attrNameLst>
                                      </p:cBhvr>
                                      <p:to>
                                        <p:strVal val="visible"/>
                                      </p:to>
                                    </p:set>
                                    <p:anim calcmode="lin" valueType="num">
                                      <p:cBhvr>
                                        <p:cTn id="60" dur="500" fill="hold"/>
                                        <p:tgtEl>
                                          <p:spTgt spid="83988"/>
                                        </p:tgtEl>
                                        <p:attrNameLst>
                                          <p:attrName>ppt_w</p:attrName>
                                        </p:attrNameLst>
                                      </p:cBhvr>
                                      <p:tavLst>
                                        <p:tav tm="0">
                                          <p:val>
                                            <p:fltVal val="0"/>
                                          </p:val>
                                        </p:tav>
                                        <p:tav tm="100000">
                                          <p:val>
                                            <p:strVal val="#ppt_w"/>
                                          </p:val>
                                        </p:tav>
                                      </p:tavLst>
                                    </p:anim>
                                    <p:anim calcmode="lin" valueType="num">
                                      <p:cBhvr>
                                        <p:cTn id="61" dur="500" fill="hold"/>
                                        <p:tgtEl>
                                          <p:spTgt spid="83988"/>
                                        </p:tgtEl>
                                        <p:attrNameLst>
                                          <p:attrName>ppt_h</p:attrName>
                                        </p:attrNameLst>
                                      </p:cBhvr>
                                      <p:tavLst>
                                        <p:tav tm="0">
                                          <p:val>
                                            <p:fltVal val="0"/>
                                          </p:val>
                                        </p:tav>
                                        <p:tav tm="100000">
                                          <p:val>
                                            <p:strVal val="#ppt_h"/>
                                          </p:val>
                                        </p:tav>
                                      </p:tavLst>
                                    </p:anim>
                                    <p:animEffect transition="in" filter="fade">
                                      <p:cBhvr>
                                        <p:cTn id="62" dur="500"/>
                                        <p:tgtEl>
                                          <p:spTgt spid="83988"/>
                                        </p:tgtEl>
                                      </p:cBhvr>
                                    </p:animEffect>
                                  </p:childTnLst>
                                </p:cTn>
                              </p:par>
                              <p:par>
                                <p:cTn id="63" presetID="10" presetClass="entr" presetSubtype="0" fill="hold" grpId="0" nodeType="withEffect">
                                  <p:stCondLst>
                                    <p:cond delay="4000"/>
                                  </p:stCondLst>
                                  <p:iterate type="lt">
                                    <p:tmPct val="0"/>
                                  </p:iterate>
                                  <p:childTnLst>
                                    <p:set>
                                      <p:cBhvr>
                                        <p:cTn id="64" dur="1" fill="hold">
                                          <p:stCondLst>
                                            <p:cond delay="0"/>
                                          </p:stCondLst>
                                        </p:cTn>
                                        <p:tgtEl>
                                          <p:spTgt spid="30"/>
                                        </p:tgtEl>
                                        <p:attrNameLst>
                                          <p:attrName>style.visibility</p:attrName>
                                        </p:attrNameLst>
                                      </p:cBhvr>
                                      <p:to>
                                        <p:strVal val="visible"/>
                                      </p:to>
                                    </p:set>
                                    <p:animEffect transition="in" filter="fade">
                                      <p:cBhvr>
                                        <p:cTn id="65" dur="2000"/>
                                        <p:tgtEl>
                                          <p:spTgt spid="30"/>
                                        </p:tgtEl>
                                      </p:cBhvr>
                                    </p:animEffect>
                                  </p:childTnLst>
                                </p:cTn>
                              </p:par>
                              <p:par>
                                <p:cTn id="66" presetID="53" presetClass="entr" presetSubtype="0" fill="hold" nodeType="withEffect">
                                  <p:stCondLst>
                                    <p:cond delay="4000"/>
                                  </p:stCondLst>
                                  <p:childTnLst>
                                    <p:set>
                                      <p:cBhvr>
                                        <p:cTn id="67" dur="1" fill="hold">
                                          <p:stCondLst>
                                            <p:cond delay="0"/>
                                          </p:stCondLst>
                                        </p:cTn>
                                        <p:tgtEl>
                                          <p:spTgt spid="83989"/>
                                        </p:tgtEl>
                                        <p:attrNameLst>
                                          <p:attrName>style.visibility</p:attrName>
                                        </p:attrNameLst>
                                      </p:cBhvr>
                                      <p:to>
                                        <p:strVal val="visible"/>
                                      </p:to>
                                    </p:set>
                                    <p:anim calcmode="lin" valueType="num">
                                      <p:cBhvr>
                                        <p:cTn id="68" dur="500" fill="hold"/>
                                        <p:tgtEl>
                                          <p:spTgt spid="83989"/>
                                        </p:tgtEl>
                                        <p:attrNameLst>
                                          <p:attrName>ppt_w</p:attrName>
                                        </p:attrNameLst>
                                      </p:cBhvr>
                                      <p:tavLst>
                                        <p:tav tm="0">
                                          <p:val>
                                            <p:fltVal val="0"/>
                                          </p:val>
                                        </p:tav>
                                        <p:tav tm="100000">
                                          <p:val>
                                            <p:strVal val="#ppt_w"/>
                                          </p:val>
                                        </p:tav>
                                      </p:tavLst>
                                    </p:anim>
                                    <p:anim calcmode="lin" valueType="num">
                                      <p:cBhvr>
                                        <p:cTn id="69" dur="500" fill="hold"/>
                                        <p:tgtEl>
                                          <p:spTgt spid="83989"/>
                                        </p:tgtEl>
                                        <p:attrNameLst>
                                          <p:attrName>ppt_h</p:attrName>
                                        </p:attrNameLst>
                                      </p:cBhvr>
                                      <p:tavLst>
                                        <p:tav tm="0">
                                          <p:val>
                                            <p:fltVal val="0"/>
                                          </p:val>
                                        </p:tav>
                                        <p:tav tm="100000">
                                          <p:val>
                                            <p:strVal val="#ppt_h"/>
                                          </p:val>
                                        </p:tav>
                                      </p:tavLst>
                                    </p:anim>
                                    <p:animEffect transition="in" filter="fade">
                                      <p:cBhvr>
                                        <p:cTn id="70" dur="500"/>
                                        <p:tgtEl>
                                          <p:spTgt spid="83989"/>
                                        </p:tgtEl>
                                      </p:cBhvr>
                                    </p:animEffect>
                                  </p:childTnLst>
                                </p:cTn>
                              </p:par>
                              <p:par>
                                <p:cTn id="71" presetID="10" presetClass="entr" presetSubtype="0" fill="hold" nodeType="withEffect">
                                  <p:stCondLst>
                                    <p:cond delay="0"/>
                                  </p:stCondLst>
                                  <p:childTnLst>
                                    <p:set>
                                      <p:cBhvr>
                                        <p:cTn id="72" dur="1" fill="hold">
                                          <p:stCondLst>
                                            <p:cond delay="0"/>
                                          </p:stCondLst>
                                        </p:cTn>
                                        <p:tgtEl>
                                          <p:spTgt spid="83990"/>
                                        </p:tgtEl>
                                        <p:attrNameLst>
                                          <p:attrName>style.visibility</p:attrName>
                                        </p:attrNameLst>
                                      </p:cBhvr>
                                      <p:to>
                                        <p:strVal val="visible"/>
                                      </p:to>
                                    </p:set>
                                    <p:animEffect transition="in" filter="fade">
                                      <p:cBhvr>
                                        <p:cTn id="73" dur="1000"/>
                                        <p:tgtEl>
                                          <p:spTgt spid="83990"/>
                                        </p:tgtEl>
                                      </p:cBhvr>
                                    </p:animEffect>
                                  </p:childTnLst>
                                </p:cTn>
                              </p:par>
                              <p:par>
                                <p:cTn id="74" presetID="53" presetClass="entr" presetSubtype="0" fill="hold" nodeType="withEffect">
                                  <p:stCondLst>
                                    <p:cond delay="8400"/>
                                  </p:stCondLst>
                                  <p:childTnLst>
                                    <p:set>
                                      <p:cBhvr>
                                        <p:cTn id="75" dur="1" fill="hold">
                                          <p:stCondLst>
                                            <p:cond delay="0"/>
                                          </p:stCondLst>
                                        </p:cTn>
                                        <p:tgtEl>
                                          <p:spTgt spid="83991"/>
                                        </p:tgtEl>
                                        <p:attrNameLst>
                                          <p:attrName>style.visibility</p:attrName>
                                        </p:attrNameLst>
                                      </p:cBhvr>
                                      <p:to>
                                        <p:strVal val="visible"/>
                                      </p:to>
                                    </p:set>
                                    <p:anim calcmode="lin" valueType="num">
                                      <p:cBhvr>
                                        <p:cTn id="76" dur="500" fill="hold"/>
                                        <p:tgtEl>
                                          <p:spTgt spid="83991"/>
                                        </p:tgtEl>
                                        <p:attrNameLst>
                                          <p:attrName>ppt_w</p:attrName>
                                        </p:attrNameLst>
                                      </p:cBhvr>
                                      <p:tavLst>
                                        <p:tav tm="0">
                                          <p:val>
                                            <p:fltVal val="0"/>
                                          </p:val>
                                        </p:tav>
                                        <p:tav tm="100000">
                                          <p:val>
                                            <p:strVal val="#ppt_w"/>
                                          </p:val>
                                        </p:tav>
                                      </p:tavLst>
                                    </p:anim>
                                    <p:anim calcmode="lin" valueType="num">
                                      <p:cBhvr>
                                        <p:cTn id="77" dur="500" fill="hold"/>
                                        <p:tgtEl>
                                          <p:spTgt spid="83991"/>
                                        </p:tgtEl>
                                        <p:attrNameLst>
                                          <p:attrName>ppt_h</p:attrName>
                                        </p:attrNameLst>
                                      </p:cBhvr>
                                      <p:tavLst>
                                        <p:tav tm="0">
                                          <p:val>
                                            <p:fltVal val="0"/>
                                          </p:val>
                                        </p:tav>
                                        <p:tav tm="100000">
                                          <p:val>
                                            <p:strVal val="#ppt_h"/>
                                          </p:val>
                                        </p:tav>
                                      </p:tavLst>
                                    </p:anim>
                                    <p:animEffect transition="in" filter="fade">
                                      <p:cBhvr>
                                        <p:cTn id="78" dur="500"/>
                                        <p:tgtEl>
                                          <p:spTgt spid="83991"/>
                                        </p:tgtEl>
                                      </p:cBhvr>
                                    </p:animEffect>
                                  </p:childTnLst>
                                </p:cTn>
                              </p:par>
                              <p:par>
                                <p:cTn id="79" presetID="10" presetClass="entr" presetSubtype="0" fill="hold" nodeType="withEffect">
                                  <p:stCondLst>
                                    <p:cond delay="750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2000"/>
                                        <p:tgtEl>
                                          <p:spTgt spid="15"/>
                                        </p:tgtEl>
                                      </p:cBhvr>
                                    </p:animEffect>
                                  </p:childTnLst>
                                </p:cTn>
                              </p:par>
                            </p:childTnLst>
                          </p:cTn>
                        </p:par>
                        <p:par>
                          <p:cTn id="82" fill="hold" nodeType="afterGroup">
                            <p:stCondLst>
                              <p:cond delay="11500"/>
                            </p:stCondLst>
                            <p:childTnLst>
                              <p:par>
                                <p:cTn id="83" presetID="10" presetClass="entr" presetSubtype="0" fill="hold" nodeType="afterEffect">
                                  <p:stCondLst>
                                    <p:cond delay="0"/>
                                  </p:stCondLst>
                                  <p:childTnLst>
                                    <p:set>
                                      <p:cBhvr>
                                        <p:cTn id="84" dur="1" fill="hold">
                                          <p:stCondLst>
                                            <p:cond delay="0"/>
                                          </p:stCondLst>
                                        </p:cTn>
                                        <p:tgtEl>
                                          <p:spTgt spid="83993"/>
                                        </p:tgtEl>
                                        <p:attrNameLst>
                                          <p:attrName>style.visibility</p:attrName>
                                        </p:attrNameLst>
                                      </p:cBhvr>
                                      <p:to>
                                        <p:strVal val="visible"/>
                                      </p:to>
                                    </p:set>
                                    <p:animEffect transition="in" filter="fade">
                                      <p:cBhvr>
                                        <p:cTn id="85" dur="1000"/>
                                        <p:tgtEl>
                                          <p:spTgt spid="83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P spid="83971" grpId="0" animBg="1"/>
      <p:bldP spid="83972" grpId="0" autoUpdateAnimBg="0"/>
      <p:bldP spid="13" grpId="0"/>
      <p:bldP spid="18" grpId="0"/>
      <p:bldP spid="23" grpId="0"/>
      <p:bldP spid="24" grpId="0"/>
      <p:bldP spid="25" grpId="0"/>
      <p:bldP spid="26" grpId="0"/>
      <p:bldP spid="27" grpId="0"/>
      <p:bldP spid="28" grpId="0"/>
      <p:bldP spid="29" grpId="0"/>
      <p:bldP spid="3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67587" name="Rectangle 3"/>
          <p:cNvSpPr>
            <a:spLocks noChangeArrowheads="1"/>
          </p:cNvSpPr>
          <p:nvPr/>
        </p:nvSpPr>
        <p:spPr bwMode="auto">
          <a:xfrm>
            <a:off x="255588" y="3563938"/>
            <a:ext cx="1955800" cy="1946275"/>
          </a:xfrm>
          <a:prstGeom prst="rect">
            <a:avLst/>
          </a:prstGeom>
          <a:solidFill>
            <a:srgbClr val="FF78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67588" name="Picture 4"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nodeType="after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fade">
                                      <p:cBhvr>
                                        <p:cTn id="7" dur="1000"/>
                                        <p:tgtEl>
                                          <p:spTgt spid="67588"/>
                                        </p:tgtEl>
                                      </p:cBhvr>
                                    </p:animEffect>
                                  </p:childTnLst>
                                </p:cTn>
                              </p:par>
                            </p:childTnLst>
                          </p:cTn>
                        </p:par>
                        <p:par>
                          <p:cTn id="8" fill="hold" nodeType="afterGroup">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67587"/>
                                        </p:tgtEl>
                                        <p:attrNameLst>
                                          <p:attrName>style.visibility</p:attrName>
                                        </p:attrNameLst>
                                      </p:cBhvr>
                                      <p:to>
                                        <p:strVal val="visible"/>
                                      </p:to>
                                    </p:set>
                                    <p:animEffect transition="in" filter="fade">
                                      <p:cBhvr>
                                        <p:cTn id="11" dur="1000"/>
                                        <p:tgtEl>
                                          <p:spTgt spid="67587"/>
                                        </p:tgtEl>
                                      </p:cBhvr>
                                    </p:animEffect>
                                  </p:childTnLst>
                                </p:cTn>
                              </p:par>
                            </p:childTnLst>
                          </p:cTn>
                        </p:par>
                        <p:par>
                          <p:cTn id="12" fill="hold" nodeType="afterGroup">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67586"/>
                                        </p:tgtEl>
                                        <p:attrNameLst>
                                          <p:attrName>style.visibility</p:attrName>
                                        </p:attrNameLst>
                                      </p:cBhvr>
                                      <p:to>
                                        <p:strVal val="visible"/>
                                      </p:to>
                                    </p:set>
                                    <p:animEffect transition="in" filter="dissolve">
                                      <p:cBhvr>
                                        <p:cTn id="15"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622925"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1" name="Rectangle 3"/>
          <p:cNvSpPr>
            <a:spLocks noChangeArrowheads="1"/>
          </p:cNvSpPr>
          <p:nvPr/>
        </p:nvSpPr>
        <p:spPr bwMode="auto">
          <a:xfrm>
            <a:off x="6931025"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2" name="Text Box 4"/>
          <p:cNvSpPr txBox="1">
            <a:spLocks noChangeArrowheads="1"/>
          </p:cNvSpPr>
          <p:nvPr/>
        </p:nvSpPr>
        <p:spPr bwMode="auto">
          <a:xfrm rot="-5400000">
            <a:off x="4816475" y="1435100"/>
            <a:ext cx="31845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wrap</a:t>
            </a:r>
            <a:r>
              <a:rPr lang="en-US" sz="5600">
                <a:solidFill>
                  <a:srgbClr val="FF7800"/>
                </a:solidFill>
                <a:latin typeface="Trebuchet MS" charset="0"/>
              </a:rPr>
              <a:t>up</a:t>
            </a:r>
          </a:p>
        </p:txBody>
      </p:sp>
      <p:sp>
        <p:nvSpPr>
          <p:cNvPr id="68613" name="Text Box 5"/>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68614" name="Picture 6" descr="10C05CA"/>
          <p:cNvPicPr>
            <a:picLocks noChangeAspect="1" noChangeArrowheads="1"/>
          </p:cNvPicPr>
          <p:nvPr/>
        </p:nvPicPr>
        <p:blipFill>
          <a:blip r:embed="rId4">
            <a:extLst>
              <a:ext uri="{28A0092B-C50C-407E-A947-70E740481C1C}">
                <a14:useLocalDpi xmlns:a14="http://schemas.microsoft.com/office/drawing/2010/main" val="0"/>
              </a:ext>
            </a:extLst>
          </a:blip>
          <a:srcRect b="7784"/>
          <a:stretch>
            <a:fillRect/>
          </a:stretch>
        </p:blipFill>
        <p:spPr bwMode="auto">
          <a:xfrm>
            <a:off x="562133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7" descr="A0500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8" y="255588"/>
            <a:ext cx="524668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MI0146God'sFifth.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8839200" y="708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8616"/>
                                        </p:tgtEl>
                                      </p:cBhvr>
                                    </p:cmd>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68615"/>
                                        </p:tgtEl>
                                        <p:attrNameLst>
                                          <p:attrName>style.visibility</p:attrName>
                                        </p:attrNameLst>
                                      </p:cBhvr>
                                      <p:to>
                                        <p:strVal val="visible"/>
                                      </p:to>
                                    </p:set>
                                    <p:animEffect transition="in" filter="fade">
                                      <p:cBhvr>
                                        <p:cTn id="10" dur="1000"/>
                                        <p:tgtEl>
                                          <p:spTgt spid="68615"/>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8611"/>
                                        </p:tgtEl>
                                        <p:attrNameLst>
                                          <p:attrName>style.visibility</p:attrName>
                                        </p:attrNameLst>
                                      </p:cBhvr>
                                      <p:to>
                                        <p:strVal val="visible"/>
                                      </p:to>
                                    </p:set>
                                    <p:animEffect transition="in" filter="fade">
                                      <p:cBhvr>
                                        <p:cTn id="14" dur="1000"/>
                                        <p:tgtEl>
                                          <p:spTgt spid="68611"/>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8610"/>
                                        </p:tgtEl>
                                        <p:attrNameLst>
                                          <p:attrName>style.visibility</p:attrName>
                                        </p:attrNameLst>
                                      </p:cBhvr>
                                      <p:to>
                                        <p:strVal val="visible"/>
                                      </p:to>
                                    </p:set>
                                    <p:animEffect transition="in" filter="fade">
                                      <p:cBhvr>
                                        <p:cTn id="18" dur="1000"/>
                                        <p:tgtEl>
                                          <p:spTgt spid="686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8612"/>
                                        </p:tgtEl>
                                        <p:attrNameLst>
                                          <p:attrName>style.visibility</p:attrName>
                                        </p:attrNameLst>
                                      </p:cBhvr>
                                      <p:to>
                                        <p:strVal val="visible"/>
                                      </p:to>
                                    </p:set>
                                    <p:animEffect transition="in" filter="fade">
                                      <p:cBhvr>
                                        <p:cTn id="21" dur="1000"/>
                                        <p:tgtEl>
                                          <p:spTgt spid="68612"/>
                                        </p:tgtEl>
                                      </p:cBhvr>
                                    </p:animEffect>
                                  </p:childTnLst>
                                </p:cTn>
                              </p:par>
                            </p:childTnLst>
                          </p:cTn>
                        </p:par>
                        <p:par>
                          <p:cTn id="22" fill="hold" nodeType="afterGroup">
                            <p:stCondLst>
                              <p:cond delay="3000"/>
                            </p:stCondLst>
                            <p:childTnLst>
                              <p:par>
                                <p:cTn id="23" presetID="10" presetClass="entr" presetSubtype="0" fill="hold" nodeType="afterEffect">
                                  <p:stCondLst>
                                    <p:cond delay="0"/>
                                  </p:stCondLst>
                                  <p:childTnLst>
                                    <p:set>
                                      <p:cBhvr>
                                        <p:cTn id="24" dur="1" fill="hold">
                                          <p:stCondLst>
                                            <p:cond delay="0"/>
                                          </p:stCondLst>
                                        </p:cTn>
                                        <p:tgtEl>
                                          <p:spTgt spid="68614"/>
                                        </p:tgtEl>
                                        <p:attrNameLst>
                                          <p:attrName>style.visibility</p:attrName>
                                        </p:attrNameLst>
                                      </p:cBhvr>
                                      <p:to>
                                        <p:strVal val="visible"/>
                                      </p:to>
                                    </p:set>
                                    <p:animEffect transition="in" filter="fade">
                                      <p:cBhvr>
                                        <p:cTn id="25" dur="1000"/>
                                        <p:tgtEl>
                                          <p:spTgt spid="68614"/>
                                        </p:tgtEl>
                                      </p:cBhvr>
                                    </p:animEffect>
                                  </p:childTnLst>
                                </p:cTn>
                              </p:par>
                            </p:childTnLst>
                          </p:cTn>
                        </p:par>
                        <p:par>
                          <p:cTn id="26" fill="hold" nodeType="afterGroup">
                            <p:stCondLst>
                              <p:cond delay="4000"/>
                            </p:stCondLst>
                            <p:childTnLst>
                              <p:par>
                                <p:cTn id="27" presetID="9" presetClass="entr" presetSubtype="0" fill="hold" grpId="0" nodeType="afterEffect">
                                  <p:stCondLst>
                                    <p:cond delay="0"/>
                                  </p:stCondLst>
                                  <p:childTnLst>
                                    <p:set>
                                      <p:cBhvr>
                                        <p:cTn id="28" dur="1" fill="hold">
                                          <p:stCondLst>
                                            <p:cond delay="0"/>
                                          </p:stCondLst>
                                        </p:cTn>
                                        <p:tgtEl>
                                          <p:spTgt spid="68613"/>
                                        </p:tgtEl>
                                        <p:attrNameLst>
                                          <p:attrName>style.visibility</p:attrName>
                                        </p:attrNameLst>
                                      </p:cBhvr>
                                      <p:to>
                                        <p:strVal val="visible"/>
                                      </p:to>
                                    </p:set>
                                    <p:animEffect transition="in" filter="dissolve">
                                      <p:cBhvr>
                                        <p:cTn id="29"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10">
                <p:cTn id="30" fill="hold" display="0">
                  <p:stCondLst>
                    <p:cond delay="indefinite"/>
                  </p:stCondLst>
                  <p:endCondLst>
                    <p:cond evt="onPrev" delay="0">
                      <p:tgtEl>
                        <p:sldTgt/>
                      </p:tgtEl>
                    </p:cond>
                    <p:cond evt="onStopAudio" delay="0">
                      <p:tgtEl>
                        <p:sldTgt/>
                      </p:tgtEl>
                    </p:cond>
                  </p:endCondLst>
                </p:cTn>
                <p:tgtEl>
                  <p:spTgt spid="68616"/>
                </p:tgtEl>
              </p:cMediaNode>
            </p:audio>
          </p:childTnLst>
        </p:cTn>
      </p:par>
    </p:tnLst>
    <p:bldLst>
      <p:bldP spid="68610" grpId="0" animBg="1"/>
      <p:bldP spid="68611" grpId="0" animBg="1"/>
      <p:bldP spid="68612" grpId="0"/>
      <p:bldP spid="68613"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635" name="Text Box 3"/>
          <p:cNvSpPr txBox="1">
            <a:spLocks noChangeArrowheads="1"/>
          </p:cNvSpPr>
          <p:nvPr/>
        </p:nvSpPr>
        <p:spPr bwMode="auto">
          <a:xfrm rot="-5400000">
            <a:off x="-791369" y="2434432"/>
            <a:ext cx="5114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200" b="0">
                <a:solidFill>
                  <a:schemeClr val="bg1"/>
                </a:solidFill>
                <a:latin typeface="Trebuchet MS" charset="0"/>
              </a:rPr>
              <a:t>group</a:t>
            </a:r>
            <a:r>
              <a:rPr lang="en-US" sz="5200">
                <a:solidFill>
                  <a:srgbClr val="C90016"/>
                </a:solidFill>
                <a:latin typeface="Trebuchet MS" charset="0"/>
              </a:rPr>
              <a:t>reflections</a:t>
            </a:r>
          </a:p>
        </p:txBody>
      </p:sp>
      <p:sp>
        <p:nvSpPr>
          <p:cNvPr id="70660" name="Text Box 4"/>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69637" name="Text Box 5"/>
          <p:cNvSpPr txBox="1">
            <a:spLocks noChangeArrowheads="1"/>
          </p:cNvSpPr>
          <p:nvPr/>
        </p:nvSpPr>
        <p:spPr bwMode="auto">
          <a:xfrm>
            <a:off x="2197100" y="423863"/>
            <a:ext cx="6946900" cy="50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514350" indent="-51435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Aft>
                <a:spcPct val="40000"/>
              </a:spcAft>
              <a:buFontTx/>
              <a:buBlip>
                <a:blip r:embed="rId2"/>
              </a:buBlip>
            </a:pPr>
            <a:r>
              <a:rPr lang="en-US" sz="3700" b="0">
                <a:latin typeface="Georgia" charset="0"/>
              </a:rPr>
              <a:t>Share one thing new your group heard today</a:t>
            </a:r>
          </a:p>
          <a:p>
            <a:pPr eaLnBrk="1" hangingPunct="1">
              <a:spcAft>
                <a:spcPct val="40000"/>
              </a:spcAft>
              <a:buFontTx/>
              <a:buBlip>
                <a:blip r:embed="rId2"/>
              </a:buBlip>
            </a:pPr>
            <a:r>
              <a:rPr lang="en-US" sz="3700" b="0">
                <a:latin typeface="Georgia" charset="0"/>
              </a:rPr>
              <a:t>Share one thing your group already knew that is worth repeating</a:t>
            </a:r>
          </a:p>
          <a:p>
            <a:pPr eaLnBrk="1" hangingPunct="1">
              <a:spcAft>
                <a:spcPct val="40000"/>
              </a:spcAft>
              <a:buFontTx/>
              <a:buBlip>
                <a:blip r:embed="rId2"/>
              </a:buBlip>
            </a:pPr>
            <a:r>
              <a:rPr lang="en-US" sz="3700" b="0">
                <a:latin typeface="Georgia" charset="0"/>
              </a:rPr>
              <a:t>Share one thing your group would like to know more about </a:t>
            </a:r>
          </a:p>
        </p:txBody>
      </p:sp>
      <p:sp>
        <p:nvSpPr>
          <p:cNvPr id="69638" name="Text Box 6"/>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fade">
                                      <p:cBhvr>
                                        <p:cTn id="7" dur="1000"/>
                                        <p:tgtEl>
                                          <p:spTgt spid="696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635"/>
                                        </p:tgtEl>
                                        <p:attrNameLst>
                                          <p:attrName>style.visibility</p:attrName>
                                        </p:attrNameLst>
                                      </p:cBhvr>
                                      <p:to>
                                        <p:strVal val="visible"/>
                                      </p:to>
                                    </p:set>
                                    <p:animEffect transition="in" filter="fade">
                                      <p:cBhvr>
                                        <p:cTn id="10" dur="1000"/>
                                        <p:tgtEl>
                                          <p:spTgt spid="69635"/>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9637">
                                            <p:txEl>
                                              <p:pRg st="0" end="0"/>
                                            </p:txEl>
                                          </p:spTgt>
                                        </p:tgtEl>
                                        <p:attrNameLst>
                                          <p:attrName>style.visibility</p:attrName>
                                        </p:attrNameLst>
                                      </p:cBhvr>
                                      <p:to>
                                        <p:strVal val="visible"/>
                                      </p:to>
                                    </p:set>
                                    <p:animEffect transition="in" filter="fade">
                                      <p:cBhvr>
                                        <p:cTn id="14" dur="500"/>
                                        <p:tgtEl>
                                          <p:spTgt spid="69637">
                                            <p:txEl>
                                              <p:pRg st="0" end="0"/>
                                            </p:txEl>
                                          </p:spTgt>
                                        </p:tgtEl>
                                      </p:cBhvr>
                                    </p:animEffect>
                                  </p:childTnLst>
                                </p:cTn>
                              </p:par>
                            </p:childTnLst>
                          </p:cTn>
                        </p:par>
                        <p:par>
                          <p:cTn id="15" fill="hold" nodeType="afterGroup">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9637">
                                            <p:txEl>
                                              <p:pRg st="1" end="1"/>
                                            </p:txEl>
                                          </p:spTgt>
                                        </p:tgtEl>
                                        <p:attrNameLst>
                                          <p:attrName>style.visibility</p:attrName>
                                        </p:attrNameLst>
                                      </p:cBhvr>
                                      <p:to>
                                        <p:strVal val="visible"/>
                                      </p:to>
                                    </p:set>
                                    <p:animEffect transition="in" filter="fade">
                                      <p:cBhvr>
                                        <p:cTn id="18" dur="500"/>
                                        <p:tgtEl>
                                          <p:spTgt spid="69637">
                                            <p:txEl>
                                              <p:pRg st="1" end="1"/>
                                            </p:txEl>
                                          </p:spTgt>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69637">
                                            <p:txEl>
                                              <p:pRg st="2" end="2"/>
                                            </p:txEl>
                                          </p:spTgt>
                                        </p:tgtEl>
                                        <p:attrNameLst>
                                          <p:attrName>style.visibility</p:attrName>
                                        </p:attrNameLst>
                                      </p:cBhvr>
                                      <p:to>
                                        <p:strVal val="visible"/>
                                      </p:to>
                                    </p:set>
                                    <p:animEffect transition="in" filter="fade">
                                      <p:cBhvr>
                                        <p:cTn id="22" dur="500"/>
                                        <p:tgtEl>
                                          <p:spTgt spid="69637">
                                            <p:txEl>
                                              <p:pRg st="2" end="2"/>
                                            </p:txEl>
                                          </p:spTgt>
                                        </p:tgtEl>
                                      </p:cBhvr>
                                    </p:animEffect>
                                  </p:childTnLst>
                                </p:cTn>
                              </p:par>
                            </p:childTnLst>
                          </p:cTn>
                        </p:par>
                        <p:par>
                          <p:cTn id="23" fill="hold" nodeType="afterGroup">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69638"/>
                                        </p:tgtEl>
                                        <p:attrNameLst>
                                          <p:attrName>style.visibility</p:attrName>
                                        </p:attrNameLst>
                                      </p:cBhvr>
                                      <p:to>
                                        <p:strVal val="visible"/>
                                      </p:to>
                                    </p:set>
                                    <p:animEffect transition="in" filter="dissolve">
                                      <p:cBhvr>
                                        <p:cTn id="26"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p:bldP spid="69635" grpId="0"/>
      <p:bldP spid="69637" grpId="0" build="p" advAuto="0"/>
      <p:bldP spid="69638"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7227888" y="1455738"/>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28000">
                <a:solidFill>
                  <a:schemeClr val="bg1"/>
                </a:solidFill>
                <a:latin typeface="Georgia" charset="0"/>
              </a:rPr>
              <a:t>„</a:t>
            </a:r>
          </a:p>
        </p:txBody>
      </p:sp>
      <p:sp>
        <p:nvSpPr>
          <p:cNvPr id="71683" name="Text Box 3"/>
          <p:cNvSpPr txBox="1">
            <a:spLocks noChangeArrowheads="1"/>
          </p:cNvSpPr>
          <p:nvPr/>
        </p:nvSpPr>
        <p:spPr bwMode="auto">
          <a:xfrm>
            <a:off x="1847850" y="-704850"/>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ja-JP" altLang="en-US" sz="28000">
                <a:solidFill>
                  <a:schemeClr val="bg1"/>
                </a:solidFill>
                <a:latin typeface="Georgia" charset="0"/>
              </a:rPr>
              <a:t>“</a:t>
            </a:r>
            <a:endParaRPr lang="en-US" sz="28000">
              <a:solidFill>
                <a:schemeClr val="bg1"/>
              </a:solidFill>
              <a:latin typeface="Georgia" charset="0"/>
            </a:endParaRPr>
          </a:p>
        </p:txBody>
      </p:sp>
      <p:sp>
        <p:nvSpPr>
          <p:cNvPr id="71684" name="Rectangle 4"/>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0661" name="Text Box 5"/>
          <p:cNvSpPr txBox="1">
            <a:spLocks noChangeArrowheads="1"/>
          </p:cNvSpPr>
          <p:nvPr/>
        </p:nvSpPr>
        <p:spPr bwMode="auto">
          <a:xfrm rot="-5400000">
            <a:off x="-720725" y="2420938"/>
            <a:ext cx="51149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theme</a:t>
            </a:r>
            <a:r>
              <a:rPr lang="en-US" sz="5600">
                <a:solidFill>
                  <a:srgbClr val="C90016"/>
                </a:solidFill>
                <a:latin typeface="Trebuchet MS" charset="0"/>
              </a:rPr>
              <a:t>verse</a:t>
            </a:r>
          </a:p>
        </p:txBody>
      </p:sp>
      <p:sp>
        <p:nvSpPr>
          <p:cNvPr id="71686" name="Text Box 6"/>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70663" name="Text Box 7"/>
          <p:cNvSpPr txBox="1">
            <a:spLocks noChangeArrowheads="1"/>
          </p:cNvSpPr>
          <p:nvPr/>
        </p:nvSpPr>
        <p:spPr bwMode="auto">
          <a:xfrm>
            <a:off x="2197100" y="1947863"/>
            <a:ext cx="69469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You shall not murder.</a:t>
            </a:r>
          </a:p>
          <a:p>
            <a:pPr algn="ctr" eaLnBrk="1" hangingPunct="1">
              <a:spcBef>
                <a:spcPct val="50000"/>
              </a:spcBef>
            </a:pPr>
            <a:r>
              <a:rPr lang="en-US" sz="3600" b="0">
                <a:latin typeface="Georgia" charset="0"/>
              </a:rPr>
              <a:t>Exodus 20:13</a:t>
            </a:r>
          </a:p>
        </p:txBody>
      </p:sp>
      <p:sp>
        <p:nvSpPr>
          <p:cNvPr id="70664"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fade">
                                      <p:cBhvr>
                                        <p:cTn id="7" dur="1000"/>
                                        <p:tgtEl>
                                          <p:spTgt spid="70661"/>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0663">
                                            <p:txEl>
                                              <p:pRg st="0" end="0"/>
                                            </p:txEl>
                                          </p:spTgt>
                                        </p:tgtEl>
                                        <p:attrNameLst>
                                          <p:attrName>style.visibility</p:attrName>
                                        </p:attrNameLst>
                                      </p:cBhvr>
                                      <p:to>
                                        <p:strVal val="visible"/>
                                      </p:to>
                                    </p:set>
                                    <p:animEffect transition="in" filter="fade">
                                      <p:cBhvr>
                                        <p:cTn id="11" dur="1000"/>
                                        <p:tgtEl>
                                          <p:spTgt spid="70663">
                                            <p:txEl>
                                              <p:pRg st="0" end="0"/>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70663">
                                            <p:txEl>
                                              <p:pRg st="1" end="1"/>
                                            </p:txEl>
                                          </p:spTgt>
                                        </p:tgtEl>
                                        <p:attrNameLst>
                                          <p:attrName>style.visibility</p:attrName>
                                        </p:attrNameLst>
                                      </p:cBhvr>
                                      <p:to>
                                        <p:strVal val="visible"/>
                                      </p:to>
                                    </p:set>
                                    <p:animEffect transition="in" filter="fade">
                                      <p:cBhvr>
                                        <p:cTn id="15" dur="1000"/>
                                        <p:tgtEl>
                                          <p:spTgt spid="70663">
                                            <p:txEl>
                                              <p:pRg st="1" end="1"/>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70664"/>
                                        </p:tgtEl>
                                        <p:attrNameLst>
                                          <p:attrName>style.visibility</p:attrName>
                                        </p:attrNameLst>
                                      </p:cBhvr>
                                      <p:to>
                                        <p:strVal val="visible"/>
                                      </p:to>
                                    </p:set>
                                    <p:animEffect transition="in" filter="dissolve">
                                      <p:cBhvr>
                                        <p:cTn id="19" dur="500"/>
                                        <p:tgtEl>
                                          <p:spTgt spid="7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p:bldP spid="70663" grpId="0" build="p" advAuto="0"/>
      <p:bldP spid="70664"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7227888" y="1455738"/>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28000">
                <a:solidFill>
                  <a:schemeClr val="bg1"/>
                </a:solidFill>
                <a:latin typeface="Georgia" charset="0"/>
              </a:rPr>
              <a:t>„</a:t>
            </a:r>
          </a:p>
        </p:txBody>
      </p:sp>
      <p:sp>
        <p:nvSpPr>
          <p:cNvPr id="72707" name="Text Box 3"/>
          <p:cNvSpPr txBox="1">
            <a:spLocks noChangeArrowheads="1"/>
          </p:cNvSpPr>
          <p:nvPr/>
        </p:nvSpPr>
        <p:spPr bwMode="auto">
          <a:xfrm>
            <a:off x="1847850" y="-704850"/>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ja-JP" altLang="en-US" sz="28000">
                <a:solidFill>
                  <a:schemeClr val="bg1"/>
                </a:solidFill>
                <a:latin typeface="Georgia" charset="0"/>
              </a:rPr>
              <a:t>“</a:t>
            </a:r>
            <a:endParaRPr lang="en-US" sz="28000">
              <a:solidFill>
                <a:schemeClr val="bg1"/>
              </a:solidFill>
              <a:latin typeface="Georgia" charset="0"/>
            </a:endParaRPr>
          </a:p>
        </p:txBody>
      </p:sp>
      <p:sp>
        <p:nvSpPr>
          <p:cNvPr id="72708" name="Rectangle 4"/>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685" name="Text Box 5"/>
          <p:cNvSpPr txBox="1">
            <a:spLocks noChangeArrowheads="1"/>
          </p:cNvSpPr>
          <p:nvPr/>
        </p:nvSpPr>
        <p:spPr bwMode="auto">
          <a:xfrm rot="-5400000">
            <a:off x="-791369" y="2434432"/>
            <a:ext cx="5114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200" b="0">
                <a:solidFill>
                  <a:schemeClr val="bg1"/>
                </a:solidFill>
                <a:latin typeface="Trebuchet MS" charset="0"/>
              </a:rPr>
              <a:t>remember</a:t>
            </a:r>
            <a:r>
              <a:rPr lang="en-US" sz="5200">
                <a:solidFill>
                  <a:schemeClr val="bg2"/>
                </a:solidFill>
                <a:latin typeface="Trebuchet MS" charset="0"/>
              </a:rPr>
              <a:t>1</a:t>
            </a:r>
            <a:r>
              <a:rPr lang="en-US" sz="5200">
                <a:solidFill>
                  <a:srgbClr val="C90016"/>
                </a:solidFill>
                <a:latin typeface="Trebuchet MS" charset="0"/>
              </a:rPr>
              <a:t>thing</a:t>
            </a:r>
          </a:p>
        </p:txBody>
      </p:sp>
      <p:sp>
        <p:nvSpPr>
          <p:cNvPr id="72710" name="Text Box 6"/>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71687" name="Text Box 7"/>
          <p:cNvSpPr txBox="1">
            <a:spLocks noChangeArrowheads="1"/>
          </p:cNvSpPr>
          <p:nvPr/>
        </p:nvSpPr>
        <p:spPr bwMode="auto">
          <a:xfrm>
            <a:off x="2025650" y="442913"/>
            <a:ext cx="6946900" cy="489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The Almighty God who created us commands that we do not kill, harm or injure others in any way.</a:t>
            </a:r>
          </a:p>
          <a:p>
            <a:pPr algn="ctr" eaLnBrk="1" hangingPunct="1">
              <a:spcBef>
                <a:spcPct val="50000"/>
              </a:spcBef>
            </a:pPr>
            <a:r>
              <a:rPr lang="en-US" sz="4200" b="0">
                <a:solidFill>
                  <a:srgbClr val="C90016"/>
                </a:solidFill>
                <a:latin typeface="Georgia" charset="0"/>
              </a:rPr>
              <a:t>This God desires that we help others in all of their physical needs.</a:t>
            </a:r>
          </a:p>
        </p:txBody>
      </p:sp>
      <p:sp>
        <p:nvSpPr>
          <p:cNvPr id="71688"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5"/>
                                        </p:tgtEl>
                                        <p:attrNameLst>
                                          <p:attrName>style.visibility</p:attrName>
                                        </p:attrNameLst>
                                      </p:cBhvr>
                                      <p:to>
                                        <p:strVal val="visible"/>
                                      </p:to>
                                    </p:set>
                                    <p:animEffect transition="in" filter="fade">
                                      <p:cBhvr>
                                        <p:cTn id="7" dur="1000"/>
                                        <p:tgtEl>
                                          <p:spTgt spid="71685"/>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1687">
                                            <p:txEl>
                                              <p:pRg st="0" end="0"/>
                                            </p:txEl>
                                          </p:spTgt>
                                        </p:tgtEl>
                                        <p:attrNameLst>
                                          <p:attrName>style.visibility</p:attrName>
                                        </p:attrNameLst>
                                      </p:cBhvr>
                                      <p:to>
                                        <p:strVal val="visible"/>
                                      </p:to>
                                    </p:set>
                                    <p:animEffect transition="in" filter="fade">
                                      <p:cBhvr>
                                        <p:cTn id="11" dur="1000"/>
                                        <p:tgtEl>
                                          <p:spTgt spid="71687">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1687">
                                            <p:txEl>
                                              <p:pRg st="1" end="1"/>
                                            </p:txEl>
                                          </p:spTgt>
                                        </p:tgtEl>
                                        <p:attrNameLst>
                                          <p:attrName>style.visibility</p:attrName>
                                        </p:attrNameLst>
                                      </p:cBhvr>
                                      <p:to>
                                        <p:strVal val="visible"/>
                                      </p:to>
                                    </p:set>
                                    <p:animEffect transition="in" filter="fade">
                                      <p:cBhvr>
                                        <p:cTn id="15" dur="1000"/>
                                        <p:tgtEl>
                                          <p:spTgt spid="71687">
                                            <p:txEl>
                                              <p:pRg st="1" end="1"/>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71688"/>
                                        </p:tgtEl>
                                        <p:attrNameLst>
                                          <p:attrName>style.visibility</p:attrName>
                                        </p:attrNameLst>
                                      </p:cBhvr>
                                      <p:to>
                                        <p:strVal val="visible"/>
                                      </p:to>
                                    </p:set>
                                    <p:animEffect transition="in" filter="dissolve">
                                      <p:cBhvr>
                                        <p:cTn id="19" dur="5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p:bldP spid="71687" grpId="0" build="p" advAuto="0"/>
      <p:bldP spid="71688"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227888" y="1455738"/>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28000">
                <a:solidFill>
                  <a:schemeClr val="bg1"/>
                </a:solidFill>
                <a:latin typeface="Georgia" charset="0"/>
              </a:rPr>
              <a:t>„</a:t>
            </a:r>
          </a:p>
        </p:txBody>
      </p:sp>
      <p:sp>
        <p:nvSpPr>
          <p:cNvPr id="73731" name="Text Box 3"/>
          <p:cNvSpPr txBox="1">
            <a:spLocks noChangeArrowheads="1"/>
          </p:cNvSpPr>
          <p:nvPr/>
        </p:nvSpPr>
        <p:spPr bwMode="auto">
          <a:xfrm>
            <a:off x="1847850" y="-704850"/>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ja-JP" altLang="en-US" sz="28000">
                <a:solidFill>
                  <a:schemeClr val="bg1"/>
                </a:solidFill>
                <a:latin typeface="Georgia" charset="0"/>
              </a:rPr>
              <a:t>“</a:t>
            </a:r>
            <a:endParaRPr lang="en-US" sz="28000">
              <a:solidFill>
                <a:schemeClr val="bg1"/>
              </a:solidFill>
              <a:latin typeface="Georgia" charset="0"/>
            </a:endParaRPr>
          </a:p>
        </p:txBody>
      </p:sp>
      <p:sp>
        <p:nvSpPr>
          <p:cNvPr id="73732" name="Rectangle 4"/>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2709" name="Text Box 5"/>
          <p:cNvSpPr txBox="1">
            <a:spLocks noChangeArrowheads="1"/>
          </p:cNvSpPr>
          <p:nvPr/>
        </p:nvSpPr>
        <p:spPr bwMode="auto">
          <a:xfrm rot="-5400000">
            <a:off x="-791369" y="2434432"/>
            <a:ext cx="5114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200" b="0">
                <a:solidFill>
                  <a:schemeClr val="bg1"/>
                </a:solidFill>
                <a:latin typeface="Trebuchet MS" charset="0"/>
              </a:rPr>
              <a:t>wrap</a:t>
            </a:r>
            <a:r>
              <a:rPr lang="en-US" sz="5200">
                <a:solidFill>
                  <a:srgbClr val="C90016"/>
                </a:solidFill>
                <a:latin typeface="Trebuchet MS" charset="0"/>
              </a:rPr>
              <a:t>up</a:t>
            </a:r>
          </a:p>
        </p:txBody>
      </p:sp>
      <p:sp>
        <p:nvSpPr>
          <p:cNvPr id="73734" name="Text Box 6"/>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72711" name="Text Box 7"/>
          <p:cNvSpPr txBox="1">
            <a:spLocks noChangeArrowheads="1"/>
          </p:cNvSpPr>
          <p:nvPr/>
        </p:nvSpPr>
        <p:spPr bwMode="auto">
          <a:xfrm>
            <a:off x="2197100" y="862013"/>
            <a:ext cx="6946900"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God commands us not to kill. Whenever we harm people in any way - physically, emotionally or spiritually - we are killing a precious piece of them.</a:t>
            </a:r>
          </a:p>
        </p:txBody>
      </p:sp>
      <p:sp>
        <p:nvSpPr>
          <p:cNvPr id="72712"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fade">
                                      <p:cBhvr>
                                        <p:cTn id="7" dur="1000"/>
                                        <p:tgtEl>
                                          <p:spTgt spid="72709"/>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2711">
                                            <p:txEl>
                                              <p:pRg st="0" end="0"/>
                                            </p:txEl>
                                          </p:spTgt>
                                        </p:tgtEl>
                                        <p:attrNameLst>
                                          <p:attrName>style.visibility</p:attrName>
                                        </p:attrNameLst>
                                      </p:cBhvr>
                                      <p:to>
                                        <p:strVal val="visible"/>
                                      </p:to>
                                    </p:set>
                                    <p:animEffect transition="in" filter="fade">
                                      <p:cBhvr>
                                        <p:cTn id="11" dur="1000"/>
                                        <p:tgtEl>
                                          <p:spTgt spid="72711">
                                            <p:txEl>
                                              <p:pRg st="0" end="0"/>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72712"/>
                                        </p:tgtEl>
                                        <p:attrNameLst>
                                          <p:attrName>style.visibility</p:attrName>
                                        </p:attrNameLst>
                                      </p:cBhvr>
                                      <p:to>
                                        <p:strVal val="visible"/>
                                      </p:to>
                                    </p:set>
                                    <p:animEffect transition="in" filter="dissolve">
                                      <p:cBhvr>
                                        <p:cTn id="15" dur="5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P spid="72711" grpId="0" build="p" advAuto="0"/>
      <p:bldP spid="72712"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7227888" y="1455738"/>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28000">
                <a:solidFill>
                  <a:schemeClr val="bg1"/>
                </a:solidFill>
                <a:latin typeface="Georgia" charset="0"/>
              </a:rPr>
              <a:t>„</a:t>
            </a:r>
          </a:p>
        </p:txBody>
      </p:sp>
      <p:sp>
        <p:nvSpPr>
          <p:cNvPr id="74755" name="Text Box 3"/>
          <p:cNvSpPr txBox="1">
            <a:spLocks noChangeArrowheads="1"/>
          </p:cNvSpPr>
          <p:nvPr/>
        </p:nvSpPr>
        <p:spPr bwMode="auto">
          <a:xfrm>
            <a:off x="1847850" y="-704850"/>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ja-JP" altLang="en-US" sz="28000">
                <a:solidFill>
                  <a:schemeClr val="bg1"/>
                </a:solidFill>
                <a:latin typeface="Georgia" charset="0"/>
              </a:rPr>
              <a:t>“</a:t>
            </a:r>
            <a:endParaRPr lang="en-US" sz="28000">
              <a:solidFill>
                <a:schemeClr val="bg1"/>
              </a:solidFill>
              <a:latin typeface="Georgia" charset="0"/>
            </a:endParaRPr>
          </a:p>
        </p:txBody>
      </p:sp>
      <p:sp>
        <p:nvSpPr>
          <p:cNvPr id="74756" name="Rectangle 4"/>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757" name="Text Box 5"/>
          <p:cNvSpPr txBox="1">
            <a:spLocks noChangeArrowheads="1"/>
          </p:cNvSpPr>
          <p:nvPr/>
        </p:nvSpPr>
        <p:spPr bwMode="auto">
          <a:xfrm rot="-5400000">
            <a:off x="-791369" y="2434432"/>
            <a:ext cx="5114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200" b="0">
                <a:solidFill>
                  <a:schemeClr val="bg1"/>
                </a:solidFill>
                <a:latin typeface="Trebuchet MS" charset="0"/>
              </a:rPr>
              <a:t>wrap</a:t>
            </a:r>
            <a:r>
              <a:rPr lang="en-US" sz="5200">
                <a:solidFill>
                  <a:srgbClr val="C90016"/>
                </a:solidFill>
                <a:latin typeface="Trebuchet MS" charset="0"/>
              </a:rPr>
              <a:t>up</a:t>
            </a:r>
          </a:p>
        </p:txBody>
      </p:sp>
      <p:sp>
        <p:nvSpPr>
          <p:cNvPr id="74758" name="Text Box 6"/>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73735" name="Text Box 7"/>
          <p:cNvSpPr txBox="1">
            <a:spLocks noChangeArrowheads="1"/>
          </p:cNvSpPr>
          <p:nvPr/>
        </p:nvSpPr>
        <p:spPr bwMode="auto">
          <a:xfrm>
            <a:off x="2197100" y="1471613"/>
            <a:ext cx="6946900"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God says </a:t>
            </a:r>
            <a:r>
              <a:rPr lang="ja-JP" altLang="en-US" sz="4200" b="0">
                <a:solidFill>
                  <a:srgbClr val="C90016"/>
                </a:solidFill>
                <a:latin typeface="Georgia" charset="0"/>
              </a:rPr>
              <a:t>“</a:t>
            </a:r>
            <a:r>
              <a:rPr lang="en-US" sz="4200" b="0">
                <a:solidFill>
                  <a:srgbClr val="C90016"/>
                </a:solidFill>
                <a:latin typeface="Georgia" charset="0"/>
              </a:rPr>
              <a:t>Don</a:t>
            </a:r>
            <a:r>
              <a:rPr lang="ja-JP" altLang="en-US" sz="4200" b="0">
                <a:solidFill>
                  <a:srgbClr val="C90016"/>
                </a:solidFill>
                <a:latin typeface="Georgia" charset="0"/>
              </a:rPr>
              <a:t>’</a:t>
            </a:r>
            <a:r>
              <a:rPr lang="en-US" sz="4200" b="0">
                <a:solidFill>
                  <a:srgbClr val="C90016"/>
                </a:solidFill>
                <a:latin typeface="Georgia" charset="0"/>
              </a:rPr>
              <a:t>t do it!</a:t>
            </a:r>
            <a:r>
              <a:rPr lang="ja-JP" altLang="en-US" sz="4200" b="0">
                <a:solidFill>
                  <a:srgbClr val="C90016"/>
                </a:solidFill>
                <a:latin typeface="Georgia" charset="0"/>
              </a:rPr>
              <a:t>”</a:t>
            </a:r>
            <a:r>
              <a:rPr lang="en-US" sz="4200" b="0">
                <a:solidFill>
                  <a:srgbClr val="C90016"/>
                </a:solidFill>
                <a:latin typeface="Georgia" charset="0"/>
              </a:rPr>
              <a:t> In a world that tears down, we are to build one </a:t>
            </a:r>
            <a:br>
              <a:rPr lang="en-US" sz="4200" b="0">
                <a:solidFill>
                  <a:srgbClr val="C90016"/>
                </a:solidFill>
                <a:latin typeface="Georgia" charset="0"/>
              </a:rPr>
            </a:br>
            <a:r>
              <a:rPr lang="en-US" sz="4200" b="0">
                <a:solidFill>
                  <a:srgbClr val="C90016"/>
                </a:solidFill>
                <a:latin typeface="Georgia" charset="0"/>
              </a:rPr>
              <a:t>another up.</a:t>
            </a:r>
          </a:p>
        </p:txBody>
      </p:sp>
      <p:sp>
        <p:nvSpPr>
          <p:cNvPr id="73736"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3735">
                                            <p:txEl>
                                              <p:pRg st="0" end="0"/>
                                            </p:txEl>
                                          </p:spTgt>
                                        </p:tgtEl>
                                        <p:attrNameLst>
                                          <p:attrName>style.visibility</p:attrName>
                                        </p:attrNameLst>
                                      </p:cBhvr>
                                      <p:to>
                                        <p:strVal val="visible"/>
                                      </p:to>
                                    </p:set>
                                    <p:animEffect transition="in" filter="fade">
                                      <p:cBhvr>
                                        <p:cTn id="7" dur="1000"/>
                                        <p:tgtEl>
                                          <p:spTgt spid="73735">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3736"/>
                                        </p:tgtEl>
                                        <p:attrNameLst>
                                          <p:attrName>style.visibility</p:attrName>
                                        </p:attrNameLst>
                                      </p:cBhvr>
                                      <p:to>
                                        <p:strVal val="visible"/>
                                      </p:to>
                                    </p:set>
                                    <p:animEffect transition="in" filter="dissolve">
                                      <p:cBhvr>
                                        <p:cTn id="11" dur="5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build="p" autoUpdateAnimBg="0" advAuto="0"/>
      <p:bldP spid="73736"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7227888" y="1455738"/>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28000">
                <a:solidFill>
                  <a:schemeClr val="bg1"/>
                </a:solidFill>
                <a:latin typeface="Georgia" charset="0"/>
              </a:rPr>
              <a:t>„</a:t>
            </a:r>
          </a:p>
        </p:txBody>
      </p:sp>
      <p:sp>
        <p:nvSpPr>
          <p:cNvPr id="75779" name="Text Box 3"/>
          <p:cNvSpPr txBox="1">
            <a:spLocks noChangeArrowheads="1"/>
          </p:cNvSpPr>
          <p:nvPr/>
        </p:nvSpPr>
        <p:spPr bwMode="auto">
          <a:xfrm>
            <a:off x="1847850" y="-704850"/>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ja-JP" altLang="en-US" sz="28000">
                <a:solidFill>
                  <a:schemeClr val="bg1"/>
                </a:solidFill>
                <a:latin typeface="Georgia" charset="0"/>
              </a:rPr>
              <a:t>“</a:t>
            </a:r>
            <a:endParaRPr lang="en-US" sz="28000">
              <a:solidFill>
                <a:schemeClr val="bg1"/>
              </a:solidFill>
              <a:latin typeface="Georgia" charset="0"/>
            </a:endParaRPr>
          </a:p>
        </p:txBody>
      </p:sp>
      <p:sp>
        <p:nvSpPr>
          <p:cNvPr id="75780" name="Rectangle 4"/>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781" name="Text Box 5"/>
          <p:cNvSpPr txBox="1">
            <a:spLocks noChangeArrowheads="1"/>
          </p:cNvSpPr>
          <p:nvPr/>
        </p:nvSpPr>
        <p:spPr bwMode="auto">
          <a:xfrm rot="-5400000">
            <a:off x="-791369" y="2434432"/>
            <a:ext cx="5114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200" b="0">
                <a:solidFill>
                  <a:schemeClr val="bg1"/>
                </a:solidFill>
                <a:latin typeface="Trebuchet MS" charset="0"/>
              </a:rPr>
              <a:t>wrap</a:t>
            </a:r>
            <a:r>
              <a:rPr lang="en-US" sz="5200">
                <a:solidFill>
                  <a:srgbClr val="C90016"/>
                </a:solidFill>
                <a:latin typeface="Trebuchet MS" charset="0"/>
              </a:rPr>
              <a:t>up</a:t>
            </a:r>
          </a:p>
        </p:txBody>
      </p:sp>
      <p:sp>
        <p:nvSpPr>
          <p:cNvPr id="75782" name="Text Box 6"/>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74759" name="Text Box 7"/>
          <p:cNvSpPr txBox="1">
            <a:spLocks noChangeArrowheads="1"/>
          </p:cNvSpPr>
          <p:nvPr/>
        </p:nvSpPr>
        <p:spPr bwMode="auto">
          <a:xfrm>
            <a:off x="2197100" y="1414463"/>
            <a:ext cx="69469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This is not a suggestion.</a:t>
            </a:r>
          </a:p>
          <a:p>
            <a:pPr algn="ctr" eaLnBrk="1" hangingPunct="1">
              <a:spcBef>
                <a:spcPct val="50000"/>
              </a:spcBef>
            </a:pPr>
            <a:endParaRPr lang="en-US" sz="4200" b="0">
              <a:solidFill>
                <a:srgbClr val="C90016"/>
              </a:solidFill>
              <a:latin typeface="Georgia" charset="0"/>
            </a:endParaRPr>
          </a:p>
          <a:p>
            <a:pPr algn="ctr" eaLnBrk="1" hangingPunct="1">
              <a:spcBef>
                <a:spcPct val="50000"/>
              </a:spcBef>
            </a:pPr>
            <a:r>
              <a:rPr lang="en-US" sz="4200" b="0">
                <a:solidFill>
                  <a:srgbClr val="C90016"/>
                </a:solidFill>
                <a:latin typeface="Georgia" charset="0"/>
              </a:rPr>
              <a:t>It is God</a:t>
            </a:r>
            <a:r>
              <a:rPr lang="ja-JP" altLang="en-US" sz="4200" b="0">
                <a:solidFill>
                  <a:srgbClr val="C90016"/>
                </a:solidFill>
                <a:latin typeface="Georgia" charset="0"/>
              </a:rPr>
              <a:t>’</a:t>
            </a:r>
            <a:r>
              <a:rPr lang="en-US" sz="4200" b="0">
                <a:solidFill>
                  <a:srgbClr val="C90016"/>
                </a:solidFill>
                <a:latin typeface="Georgia" charset="0"/>
              </a:rPr>
              <a:t>s fifth commandment.</a:t>
            </a:r>
          </a:p>
        </p:txBody>
      </p:sp>
      <p:sp>
        <p:nvSpPr>
          <p:cNvPr id="74760"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9">
                                            <p:txEl>
                                              <p:pRg st="0" end="0"/>
                                            </p:txEl>
                                          </p:spTgt>
                                        </p:tgtEl>
                                        <p:attrNameLst>
                                          <p:attrName>style.visibility</p:attrName>
                                        </p:attrNameLst>
                                      </p:cBhvr>
                                      <p:to>
                                        <p:strVal val="visible"/>
                                      </p:to>
                                    </p:set>
                                    <p:animEffect transition="in" filter="fade">
                                      <p:cBhvr>
                                        <p:cTn id="7" dur="1000"/>
                                        <p:tgtEl>
                                          <p:spTgt spid="74759">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4759">
                                            <p:txEl>
                                              <p:pRg st="2" end="2"/>
                                            </p:txEl>
                                          </p:spTgt>
                                        </p:tgtEl>
                                        <p:attrNameLst>
                                          <p:attrName>style.visibility</p:attrName>
                                        </p:attrNameLst>
                                      </p:cBhvr>
                                      <p:to>
                                        <p:strVal val="visible"/>
                                      </p:to>
                                    </p:set>
                                    <p:animEffect transition="in" filter="fade">
                                      <p:cBhvr>
                                        <p:cTn id="11" dur="1000"/>
                                        <p:tgtEl>
                                          <p:spTgt spid="74759">
                                            <p:txEl>
                                              <p:pRg st="2" end="2"/>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74760"/>
                                        </p:tgtEl>
                                        <p:attrNameLst>
                                          <p:attrName>style.visibility</p:attrName>
                                        </p:attrNameLst>
                                      </p:cBhvr>
                                      <p:to>
                                        <p:strVal val="visible"/>
                                      </p:to>
                                    </p:set>
                                    <p:animEffect transition="in" filter="dissolve">
                                      <p:cBhvr>
                                        <p:cTn id="15" dur="500"/>
                                        <p:tgtEl>
                                          <p:spTgt spid="74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build="p" autoUpdateAnimBg="0" advAuto="0"/>
      <p:bldP spid="7476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387"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12292"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16389" name="Text Box 5"/>
          <p:cNvSpPr txBox="1">
            <a:spLocks noChangeArrowheads="1"/>
          </p:cNvSpPr>
          <p:nvPr/>
        </p:nvSpPr>
        <p:spPr bwMode="auto">
          <a:xfrm>
            <a:off x="3543300" y="252413"/>
            <a:ext cx="53213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Which of the following is a type of murder?:</a:t>
            </a:r>
          </a:p>
          <a:p>
            <a:pPr eaLnBrk="1" hangingPunct="1">
              <a:spcBef>
                <a:spcPct val="50000"/>
              </a:spcBef>
              <a:buClr>
                <a:srgbClr val="C90016"/>
              </a:buClr>
              <a:buFontTx/>
              <a:buAutoNum type="alphaUcPeriod"/>
            </a:pPr>
            <a:r>
              <a:rPr lang="en-US" sz="2400" b="0">
                <a:solidFill>
                  <a:schemeClr val="bg2"/>
                </a:solidFill>
                <a:latin typeface="Georgia" charset="0"/>
              </a:rPr>
              <a:t>Physically harming someone,</a:t>
            </a:r>
          </a:p>
          <a:p>
            <a:pPr eaLnBrk="1" hangingPunct="1">
              <a:spcBef>
                <a:spcPct val="50000"/>
              </a:spcBef>
              <a:buClr>
                <a:srgbClr val="C90016"/>
              </a:buClr>
              <a:buFontTx/>
              <a:buAutoNum type="alphaUcPeriod"/>
            </a:pPr>
            <a:r>
              <a:rPr lang="en-US" sz="2400" b="0">
                <a:solidFill>
                  <a:schemeClr val="bg2"/>
                </a:solidFill>
                <a:latin typeface="Georgia" charset="0"/>
              </a:rPr>
              <a:t>Emotionally harming someone,</a:t>
            </a:r>
          </a:p>
          <a:p>
            <a:pPr eaLnBrk="1" hangingPunct="1">
              <a:spcBef>
                <a:spcPct val="50000"/>
              </a:spcBef>
              <a:buClr>
                <a:srgbClr val="C90016"/>
              </a:buClr>
              <a:buFontTx/>
              <a:buAutoNum type="alphaUcPeriod"/>
            </a:pPr>
            <a:r>
              <a:rPr lang="en-US" sz="2400" b="0">
                <a:solidFill>
                  <a:schemeClr val="bg2"/>
                </a:solidFill>
                <a:latin typeface="Georgia" charset="0"/>
              </a:rPr>
              <a:t>Spiritually harming someone,</a:t>
            </a:r>
          </a:p>
          <a:p>
            <a:pPr eaLnBrk="1" hangingPunct="1">
              <a:spcBef>
                <a:spcPct val="50000"/>
              </a:spcBef>
              <a:buClr>
                <a:srgbClr val="C90016"/>
              </a:buClr>
              <a:buFontTx/>
              <a:buAutoNum type="alphaUcPeriod"/>
            </a:pPr>
            <a:r>
              <a:rPr lang="en-US" sz="2400" b="0">
                <a:solidFill>
                  <a:srgbClr val="C90016"/>
                </a:solidFill>
                <a:latin typeface="Georgia" charset="0"/>
              </a:rPr>
              <a:t>All of the above</a:t>
            </a:r>
          </a:p>
        </p:txBody>
      </p:sp>
      <p:pic>
        <p:nvPicPr>
          <p:cNvPr id="16390"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ssolve">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622925" y="252413"/>
            <a:ext cx="1181100" cy="52435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779" name="Rectangle 3"/>
          <p:cNvSpPr>
            <a:spLocks noChangeArrowheads="1"/>
          </p:cNvSpPr>
          <p:nvPr/>
        </p:nvSpPr>
        <p:spPr bwMode="auto">
          <a:xfrm>
            <a:off x="6931025"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780" name="Text Box 4"/>
          <p:cNvSpPr txBox="1">
            <a:spLocks noChangeArrowheads="1"/>
          </p:cNvSpPr>
          <p:nvPr/>
        </p:nvSpPr>
        <p:spPr bwMode="auto">
          <a:xfrm rot="-5400000">
            <a:off x="3783806" y="2455069"/>
            <a:ext cx="51927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600" b="0">
                <a:solidFill>
                  <a:schemeClr val="bg1"/>
                </a:solidFill>
                <a:latin typeface="Trebuchet MS" charset="0"/>
              </a:rPr>
              <a:t>prayer</a:t>
            </a:r>
            <a:r>
              <a:rPr lang="en-US" sz="5600">
                <a:solidFill>
                  <a:srgbClr val="FF7800"/>
                </a:solidFill>
                <a:latin typeface="Trebuchet MS" charset="0"/>
              </a:rPr>
              <a:t>journey</a:t>
            </a:r>
          </a:p>
        </p:txBody>
      </p:sp>
      <p:sp>
        <p:nvSpPr>
          <p:cNvPr id="75781" name="Text Box 5"/>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75782"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l="19429" r="19429" b="7784"/>
          <a:stretch>
            <a:fillRect/>
          </a:stretch>
        </p:blipFill>
        <p:spPr bwMode="auto">
          <a:xfrm>
            <a:off x="6927850" y="3563938"/>
            <a:ext cx="19558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524668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fade">
                                      <p:cBhvr>
                                        <p:cTn id="7" dur="1000"/>
                                        <p:tgtEl>
                                          <p:spTgt spid="75783"/>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5779"/>
                                        </p:tgtEl>
                                        <p:attrNameLst>
                                          <p:attrName>style.visibility</p:attrName>
                                        </p:attrNameLst>
                                      </p:cBhvr>
                                      <p:to>
                                        <p:strVal val="visible"/>
                                      </p:to>
                                    </p:set>
                                    <p:animEffect transition="in" filter="fade">
                                      <p:cBhvr>
                                        <p:cTn id="11" dur="1000"/>
                                        <p:tgtEl>
                                          <p:spTgt spid="75779"/>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5778"/>
                                        </p:tgtEl>
                                        <p:attrNameLst>
                                          <p:attrName>style.visibility</p:attrName>
                                        </p:attrNameLst>
                                      </p:cBhvr>
                                      <p:to>
                                        <p:strVal val="visible"/>
                                      </p:to>
                                    </p:set>
                                    <p:animEffect transition="in" filter="fade">
                                      <p:cBhvr>
                                        <p:cTn id="15" dur="1000"/>
                                        <p:tgtEl>
                                          <p:spTgt spid="75778"/>
                                        </p:tgtEl>
                                      </p:cBhvr>
                                    </p:animEffect>
                                  </p:childTnLst>
                                </p:cTn>
                              </p:par>
                              <p:par>
                                <p:cTn id="16" presetID="10" presetClass="entr" presetSubtype="0" fill="hold" nodeType="withEffect">
                                  <p:stCondLst>
                                    <p:cond delay="0"/>
                                  </p:stCondLst>
                                  <p:childTnLst>
                                    <p:set>
                                      <p:cBhvr>
                                        <p:cTn id="17" dur="1" fill="hold">
                                          <p:stCondLst>
                                            <p:cond delay="0"/>
                                          </p:stCondLst>
                                        </p:cTn>
                                        <p:tgtEl>
                                          <p:spTgt spid="75780"/>
                                        </p:tgtEl>
                                        <p:attrNameLst>
                                          <p:attrName>style.visibility</p:attrName>
                                        </p:attrNameLst>
                                      </p:cBhvr>
                                      <p:to>
                                        <p:strVal val="visible"/>
                                      </p:to>
                                    </p:set>
                                    <p:animEffect transition="in" filter="fade">
                                      <p:cBhvr>
                                        <p:cTn id="18" dur="1000"/>
                                        <p:tgtEl>
                                          <p:spTgt spid="75780"/>
                                        </p:tgtEl>
                                      </p:cBhvr>
                                    </p:animEffect>
                                  </p:childTnLst>
                                </p:cTn>
                              </p:par>
                            </p:childTnLst>
                          </p:cTn>
                        </p:par>
                        <p:par>
                          <p:cTn id="19" fill="hold" nodeType="afterGroup">
                            <p:stCondLst>
                              <p:cond delay="3000"/>
                            </p:stCondLst>
                            <p:childTnLst>
                              <p:par>
                                <p:cTn id="20" presetID="10" presetClass="entr" presetSubtype="0" fill="hold" nodeType="afterEffect">
                                  <p:stCondLst>
                                    <p:cond delay="0"/>
                                  </p:stCondLst>
                                  <p:childTnLst>
                                    <p:set>
                                      <p:cBhvr>
                                        <p:cTn id="21" dur="1" fill="hold">
                                          <p:stCondLst>
                                            <p:cond delay="0"/>
                                          </p:stCondLst>
                                        </p:cTn>
                                        <p:tgtEl>
                                          <p:spTgt spid="75782"/>
                                        </p:tgtEl>
                                        <p:attrNameLst>
                                          <p:attrName>style.visibility</p:attrName>
                                        </p:attrNameLst>
                                      </p:cBhvr>
                                      <p:to>
                                        <p:strVal val="visible"/>
                                      </p:to>
                                    </p:set>
                                    <p:animEffect transition="in" filter="fade">
                                      <p:cBhvr>
                                        <p:cTn id="22" dur="1000"/>
                                        <p:tgtEl>
                                          <p:spTgt spid="75782"/>
                                        </p:tgtEl>
                                      </p:cBhvr>
                                    </p:animEffect>
                                  </p:childTnLst>
                                </p:cTn>
                              </p:par>
                            </p:childTnLst>
                          </p:cTn>
                        </p:par>
                        <p:par>
                          <p:cTn id="23" fill="hold" nodeType="afterGroup">
                            <p:stCondLst>
                              <p:cond delay="4000"/>
                            </p:stCondLst>
                            <p:childTnLst>
                              <p:par>
                                <p:cTn id="24" presetID="9" presetClass="entr" presetSubtype="0" fill="hold" grpId="0" nodeType="afterEffect">
                                  <p:stCondLst>
                                    <p:cond delay="0"/>
                                  </p:stCondLst>
                                  <p:childTnLst>
                                    <p:set>
                                      <p:cBhvr>
                                        <p:cTn id="25" dur="1" fill="hold">
                                          <p:stCondLst>
                                            <p:cond delay="0"/>
                                          </p:stCondLst>
                                        </p:cTn>
                                        <p:tgtEl>
                                          <p:spTgt spid="75781"/>
                                        </p:tgtEl>
                                        <p:attrNameLst>
                                          <p:attrName>style.visibility</p:attrName>
                                        </p:attrNameLst>
                                      </p:cBhvr>
                                      <p:to>
                                        <p:strVal val="visible"/>
                                      </p:to>
                                    </p:set>
                                    <p:animEffect transition="in" filter="dissolve">
                                      <p:cBhvr>
                                        <p:cTn id="26"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79" grpId="0" animBg="1"/>
      <p:bldP spid="75781" grpId="0"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5622925"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827" name="Rectangle 3"/>
          <p:cNvSpPr>
            <a:spLocks noChangeArrowheads="1"/>
          </p:cNvSpPr>
          <p:nvPr/>
        </p:nvSpPr>
        <p:spPr bwMode="auto">
          <a:xfrm>
            <a:off x="6931025" y="252413"/>
            <a:ext cx="1955800" cy="3244850"/>
          </a:xfrm>
          <a:prstGeom prst="rect">
            <a:avLst/>
          </a:prstGeom>
          <a:solidFill>
            <a:srgbClr val="C9001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804" name="Text Box 4"/>
          <p:cNvSpPr txBox="1">
            <a:spLocks noChangeArrowheads="1"/>
          </p:cNvSpPr>
          <p:nvPr/>
        </p:nvSpPr>
        <p:spPr bwMode="auto">
          <a:xfrm rot="-5400000">
            <a:off x="4784726" y="1465262"/>
            <a:ext cx="318611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200" b="0">
                <a:solidFill>
                  <a:schemeClr val="bg1"/>
                </a:solidFill>
                <a:latin typeface="Trebuchet MS" charset="0"/>
              </a:rPr>
              <a:t>pta</a:t>
            </a:r>
            <a:r>
              <a:rPr lang="en-US" sz="5200">
                <a:solidFill>
                  <a:srgbClr val="FF7800"/>
                </a:solidFill>
                <a:latin typeface="Trebuchet MS" charset="0"/>
              </a:rPr>
              <a:t>prayer</a:t>
            </a:r>
          </a:p>
        </p:txBody>
      </p:sp>
      <p:sp>
        <p:nvSpPr>
          <p:cNvPr id="76805" name="Text Box 5"/>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pic>
        <p:nvPicPr>
          <p:cNvPr id="77830"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562133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524668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fade">
                                      <p:cBhvr>
                                        <p:cTn id="7" dur="1000"/>
                                        <p:tgtEl>
                                          <p:spTgt spid="76804"/>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6805"/>
                                        </p:tgtEl>
                                        <p:attrNameLst>
                                          <p:attrName>style.visibility</p:attrName>
                                        </p:attrNameLst>
                                      </p:cBhvr>
                                      <p:to>
                                        <p:strVal val="visible"/>
                                      </p:to>
                                    </p:set>
                                    <p:animEffect transition="in" filter="dissolve">
                                      <p:cBhvr>
                                        <p:cTn id="11" dur="5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P spid="76805"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7227888" y="1455738"/>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28000">
                <a:solidFill>
                  <a:schemeClr val="bg1"/>
                </a:solidFill>
                <a:latin typeface="Georgia" charset="0"/>
              </a:rPr>
              <a:t>„</a:t>
            </a:r>
          </a:p>
        </p:txBody>
      </p:sp>
      <p:sp>
        <p:nvSpPr>
          <p:cNvPr id="78851" name="Text Box 3"/>
          <p:cNvSpPr txBox="1">
            <a:spLocks noChangeArrowheads="1"/>
          </p:cNvSpPr>
          <p:nvPr/>
        </p:nvSpPr>
        <p:spPr bwMode="auto">
          <a:xfrm>
            <a:off x="1847850" y="-704850"/>
            <a:ext cx="19431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ja-JP" altLang="en-US" sz="28000">
                <a:solidFill>
                  <a:schemeClr val="bg1"/>
                </a:solidFill>
                <a:latin typeface="Georgia" charset="0"/>
              </a:rPr>
              <a:t>“</a:t>
            </a:r>
            <a:endParaRPr lang="en-US" sz="28000">
              <a:solidFill>
                <a:schemeClr val="bg1"/>
              </a:solidFill>
              <a:latin typeface="Georgia" charset="0"/>
            </a:endParaRPr>
          </a:p>
        </p:txBody>
      </p:sp>
      <p:sp>
        <p:nvSpPr>
          <p:cNvPr id="77828" name="Rectangle 4"/>
          <p:cNvSpPr>
            <a:spLocks noChangeArrowheads="1"/>
          </p:cNvSpPr>
          <p:nvPr/>
        </p:nvSpPr>
        <p:spPr bwMode="auto">
          <a:xfrm>
            <a:off x="252413" y="252413"/>
            <a:ext cx="1955800" cy="5246687"/>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7829" name="Text Box 5"/>
          <p:cNvSpPr txBox="1">
            <a:spLocks noChangeArrowheads="1"/>
          </p:cNvSpPr>
          <p:nvPr/>
        </p:nvSpPr>
        <p:spPr bwMode="auto">
          <a:xfrm rot="-5400000">
            <a:off x="-791369" y="2434432"/>
            <a:ext cx="51149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200" b="0">
                <a:solidFill>
                  <a:schemeClr val="bg1"/>
                </a:solidFill>
                <a:latin typeface="Trebuchet MS" charset="0"/>
              </a:rPr>
              <a:t>blessing</a:t>
            </a:r>
            <a:endParaRPr lang="en-US" sz="5200">
              <a:solidFill>
                <a:srgbClr val="C90016"/>
              </a:solidFill>
              <a:latin typeface="Trebuchet MS" charset="0"/>
            </a:endParaRPr>
          </a:p>
        </p:txBody>
      </p:sp>
      <p:sp>
        <p:nvSpPr>
          <p:cNvPr id="78854" name="Text Box 6"/>
          <p:cNvSpPr txBox="1">
            <a:spLocks noChangeArrowheads="1"/>
          </p:cNvSpPr>
          <p:nvPr/>
        </p:nvSpPr>
        <p:spPr bwMode="auto">
          <a:xfrm>
            <a:off x="2197100" y="252413"/>
            <a:ext cx="4737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endParaRPr lang="en-US" b="0"/>
          </a:p>
        </p:txBody>
      </p:sp>
      <p:sp>
        <p:nvSpPr>
          <p:cNvPr id="77831" name="Text Box 7"/>
          <p:cNvSpPr txBox="1">
            <a:spLocks noChangeArrowheads="1"/>
          </p:cNvSpPr>
          <p:nvPr/>
        </p:nvSpPr>
        <p:spPr bwMode="auto">
          <a:xfrm>
            <a:off x="2197100" y="1204913"/>
            <a:ext cx="6946900" cy="361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256032">
            <a:spAutoFit/>
          </a:bodyPr>
          <a:lstStyle>
            <a:lvl1pPr marL="342900" indent="-3429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pPr>
            <a:r>
              <a:rPr lang="en-US" sz="4200" b="0">
                <a:solidFill>
                  <a:srgbClr val="C90016"/>
                </a:solidFill>
                <a:latin typeface="Georgia" charset="0"/>
              </a:rPr>
              <a:t>(Name), child of God, may you be an agent of God</a:t>
            </a:r>
            <a:r>
              <a:rPr lang="ja-JP" altLang="en-US" sz="4200" b="0">
                <a:solidFill>
                  <a:srgbClr val="C90016"/>
                </a:solidFill>
                <a:latin typeface="Georgia" charset="0"/>
              </a:rPr>
              <a:t>’</a:t>
            </a:r>
            <a:r>
              <a:rPr lang="en-US" sz="4200" b="0">
                <a:solidFill>
                  <a:srgbClr val="C90016"/>
                </a:solidFill>
                <a:latin typeface="Georgia" charset="0"/>
              </a:rPr>
              <a:t>s healing this day. </a:t>
            </a:r>
          </a:p>
          <a:p>
            <a:pPr algn="ctr" eaLnBrk="1" hangingPunct="1">
              <a:spcBef>
                <a:spcPct val="50000"/>
              </a:spcBef>
            </a:pPr>
            <a:r>
              <a:rPr lang="en-US" sz="4200" b="0">
                <a:solidFill>
                  <a:srgbClr val="47004A"/>
                </a:solidFill>
                <a:latin typeface="Georgia" charset="0"/>
              </a:rPr>
              <a:t>Response:</a:t>
            </a:r>
            <a:r>
              <a:rPr lang="en-US" sz="4200" b="0">
                <a:solidFill>
                  <a:srgbClr val="C90016"/>
                </a:solidFill>
                <a:latin typeface="Georgia" charset="0"/>
              </a:rPr>
              <a:t> In Jesus</a:t>
            </a:r>
            <a:r>
              <a:rPr lang="ja-JP" altLang="en-US" sz="4200" b="0">
                <a:solidFill>
                  <a:srgbClr val="C90016"/>
                </a:solidFill>
                <a:latin typeface="Georgia" charset="0"/>
              </a:rPr>
              <a:t>’</a:t>
            </a:r>
            <a:r>
              <a:rPr lang="en-US" sz="4200" b="0">
                <a:solidFill>
                  <a:srgbClr val="C90016"/>
                </a:solidFill>
                <a:latin typeface="Georgia" charset="0"/>
              </a:rPr>
              <a:t> name. Amen. </a:t>
            </a:r>
          </a:p>
        </p:txBody>
      </p:sp>
      <p:sp>
        <p:nvSpPr>
          <p:cNvPr id="77832" name="Text Box 8"/>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1000"/>
                                        <p:tgtEl>
                                          <p:spTgt spid="778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29"/>
                                        </p:tgtEl>
                                        <p:attrNameLst>
                                          <p:attrName>style.visibility</p:attrName>
                                        </p:attrNameLst>
                                      </p:cBhvr>
                                      <p:to>
                                        <p:strVal val="visible"/>
                                      </p:to>
                                    </p:set>
                                    <p:animEffect transition="in" filter="fade">
                                      <p:cBhvr>
                                        <p:cTn id="10" dur="1000"/>
                                        <p:tgtEl>
                                          <p:spTgt spid="77829"/>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77831">
                                            <p:txEl>
                                              <p:pRg st="0" end="0"/>
                                            </p:txEl>
                                          </p:spTgt>
                                        </p:tgtEl>
                                        <p:attrNameLst>
                                          <p:attrName>style.visibility</p:attrName>
                                        </p:attrNameLst>
                                      </p:cBhvr>
                                      <p:to>
                                        <p:strVal val="visible"/>
                                      </p:to>
                                    </p:set>
                                    <p:animEffect transition="in" filter="fade">
                                      <p:cBhvr>
                                        <p:cTn id="14" dur="1000"/>
                                        <p:tgtEl>
                                          <p:spTgt spid="77831">
                                            <p:txEl>
                                              <p:pRg st="0" end="0"/>
                                            </p:txEl>
                                          </p:spTgt>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77831">
                                            <p:txEl>
                                              <p:pRg st="1" end="1"/>
                                            </p:txEl>
                                          </p:spTgt>
                                        </p:tgtEl>
                                        <p:attrNameLst>
                                          <p:attrName>style.visibility</p:attrName>
                                        </p:attrNameLst>
                                      </p:cBhvr>
                                      <p:to>
                                        <p:strVal val="visible"/>
                                      </p:to>
                                    </p:set>
                                    <p:animEffect transition="in" filter="fade">
                                      <p:cBhvr>
                                        <p:cTn id="18" dur="1000"/>
                                        <p:tgtEl>
                                          <p:spTgt spid="77831">
                                            <p:txEl>
                                              <p:pRg st="1" end="1"/>
                                            </p:txEl>
                                          </p:spTgt>
                                        </p:tgtEl>
                                      </p:cBhvr>
                                    </p:animEffect>
                                  </p:childTnLst>
                                </p:cTn>
                              </p:par>
                            </p:childTnLst>
                          </p:cTn>
                        </p:par>
                        <p:par>
                          <p:cTn id="19" fill="hold" nodeType="afterGroup">
                            <p:stCondLst>
                              <p:cond delay="3000"/>
                            </p:stCondLst>
                            <p:childTnLst>
                              <p:par>
                                <p:cTn id="20" presetID="9" presetClass="entr" presetSubtype="0" fill="hold" grpId="0" nodeType="afterEffect">
                                  <p:stCondLst>
                                    <p:cond delay="0"/>
                                  </p:stCondLst>
                                  <p:childTnLst>
                                    <p:set>
                                      <p:cBhvr>
                                        <p:cTn id="21" dur="1" fill="hold">
                                          <p:stCondLst>
                                            <p:cond delay="0"/>
                                          </p:stCondLst>
                                        </p:cTn>
                                        <p:tgtEl>
                                          <p:spTgt spid="77832"/>
                                        </p:tgtEl>
                                        <p:attrNameLst>
                                          <p:attrName>style.visibility</p:attrName>
                                        </p:attrNameLst>
                                      </p:cBhvr>
                                      <p:to>
                                        <p:strVal val="visible"/>
                                      </p:to>
                                    </p:set>
                                    <p:animEffect transition="in" filter="dissolve">
                                      <p:cBhvr>
                                        <p:cTn id="22"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P spid="77829" grpId="0"/>
      <p:bldP spid="77831" grpId="0" build="p" autoUpdateAnimBg="0" advAuto="0"/>
      <p:bldP spid="77832"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0588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98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648200"/>
            <a:ext cx="11191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9876" name="Text Box 4"/>
          <p:cNvSpPr txBox="1">
            <a:spLocks noChangeArrowheads="1"/>
          </p:cNvSpPr>
          <p:nvPr/>
        </p:nvSpPr>
        <p:spPr bwMode="auto">
          <a:xfrm>
            <a:off x="1219200" y="1906588"/>
            <a:ext cx="7086600" cy="102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lnSpc>
                <a:spcPct val="80000"/>
              </a:lnSpc>
            </a:pPr>
            <a:r>
              <a:rPr lang="en-US" sz="3600" b="0">
                <a:solidFill>
                  <a:srgbClr val="FFD42F"/>
                </a:solidFill>
                <a:latin typeface="Georgia" charset="0"/>
              </a:rPr>
              <a:t>Copyright ©</a:t>
            </a:r>
          </a:p>
          <a:p>
            <a:pPr algn="ctr">
              <a:lnSpc>
                <a:spcPct val="90000"/>
              </a:lnSpc>
            </a:pPr>
            <a:r>
              <a:rPr lang="en-US" b="0">
                <a:solidFill>
                  <a:schemeClr val="bg1"/>
                </a:solidFill>
                <a:latin typeface="Georgia" charset="0"/>
              </a:rPr>
              <a:t>by Faith Inkubators. Permission to use this presentation is granted to current Members of Faith Inkubators.</a:t>
            </a:r>
            <a:r>
              <a:rPr lang="en-US" b="0">
                <a:solidFill>
                  <a:schemeClr val="bg1"/>
                </a:solidFill>
                <a:latin typeface="Times New Roman" charset="0"/>
              </a:rPr>
              <a:t> </a:t>
            </a:r>
          </a:p>
        </p:txBody>
      </p:sp>
      <p:sp>
        <p:nvSpPr>
          <p:cNvPr id="79877" name="Text Box 5"/>
          <p:cNvSpPr txBox="1">
            <a:spLocks noChangeArrowheads="1"/>
          </p:cNvSpPr>
          <p:nvPr/>
        </p:nvSpPr>
        <p:spPr bwMode="auto">
          <a:xfrm>
            <a:off x="1676400" y="5407025"/>
            <a:ext cx="7086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a:lnSpc>
                <a:spcPct val="80000"/>
              </a:lnSpc>
            </a:pPr>
            <a:r>
              <a:rPr lang="en-US" sz="2400" b="0">
                <a:solidFill>
                  <a:schemeClr val="bg1"/>
                </a:solidFill>
                <a:latin typeface="Georgia" charset="0"/>
              </a:rPr>
              <a:t>www.faithink.com</a:t>
            </a:r>
            <a:endParaRPr lang="en-US" b="0">
              <a:solidFill>
                <a:schemeClr val="bg1"/>
              </a:solidFill>
              <a:latin typeface="Georgia" charset="0"/>
            </a:endParaRPr>
          </a:p>
        </p:txBody>
      </p:sp>
      <p:sp>
        <p:nvSpPr>
          <p:cNvPr id="79878" name="Oval 6"/>
          <p:cNvSpPr>
            <a:spLocks noChangeArrowheads="1"/>
          </p:cNvSpPr>
          <p:nvPr/>
        </p:nvSpPr>
        <p:spPr bwMode="auto">
          <a:xfrm>
            <a:off x="7239000" y="609600"/>
            <a:ext cx="990600" cy="533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9879" name="Rectangle 7"/>
          <p:cNvSpPr>
            <a:spLocks noChangeArrowheads="1"/>
          </p:cNvSpPr>
          <p:nvPr/>
        </p:nvSpPr>
        <p:spPr bwMode="auto">
          <a:xfrm>
            <a:off x="2717800" y="2971800"/>
            <a:ext cx="4441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0">
                <a:solidFill>
                  <a:schemeClr val="bg1"/>
                </a:solidFill>
                <a:latin typeface="Georgia" charset="0"/>
              </a:rPr>
              <a:t>Unauthorized use is a breach of copyright.</a:t>
            </a:r>
          </a:p>
        </p:txBody>
      </p:sp>
      <p:sp>
        <p:nvSpPr>
          <p:cNvPr id="79880" name="Rectangle 8"/>
          <p:cNvSpPr>
            <a:spLocks noChangeArrowheads="1"/>
          </p:cNvSpPr>
          <p:nvPr/>
        </p:nvSpPr>
        <p:spPr bwMode="auto">
          <a:xfrm>
            <a:off x="3352800" y="4191000"/>
            <a:ext cx="27241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spcBef>
                <a:spcPct val="50000"/>
              </a:spcBef>
            </a:pPr>
            <a:r>
              <a:rPr lang="en-US" b="0">
                <a:solidFill>
                  <a:schemeClr val="bg1"/>
                </a:solidFill>
                <a:latin typeface="Trebuchet MS" charset="0"/>
              </a:rPr>
              <a:t>It would kill our future.</a:t>
            </a:r>
            <a:r>
              <a:rPr lang="en-US" b="0">
                <a:solidFill>
                  <a:schemeClr val="bg1"/>
                </a:solidFill>
                <a:latin typeface="Times New Roman" charset="0"/>
              </a:rPr>
              <a:t> </a:t>
            </a:r>
          </a:p>
        </p:txBody>
      </p:sp>
      <p:sp>
        <p:nvSpPr>
          <p:cNvPr id="79881" name="Rectangle 9"/>
          <p:cNvSpPr>
            <a:spLocks noChangeArrowheads="1"/>
          </p:cNvSpPr>
          <p:nvPr/>
        </p:nvSpPr>
        <p:spPr bwMode="auto">
          <a:xfrm>
            <a:off x="3962400" y="4689475"/>
            <a:ext cx="14478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lnSpc>
                <a:spcPct val="90000"/>
              </a:lnSpc>
              <a:spcBef>
                <a:spcPct val="50000"/>
              </a:spcBef>
            </a:pPr>
            <a:r>
              <a:rPr lang="en-US" b="0">
                <a:solidFill>
                  <a:schemeClr val="bg1"/>
                </a:solidFill>
                <a:latin typeface="Trebuchet MS" charset="0"/>
              </a:rPr>
              <a:t>Really.</a:t>
            </a:r>
          </a:p>
        </p:txBody>
      </p:sp>
      <p:sp>
        <p:nvSpPr>
          <p:cNvPr id="79882" name="Rectangle 10"/>
          <p:cNvSpPr>
            <a:spLocks noChangeArrowheads="1"/>
          </p:cNvSpPr>
          <p:nvPr/>
        </p:nvSpPr>
        <p:spPr bwMode="auto">
          <a:xfrm>
            <a:off x="3441700" y="3559175"/>
            <a:ext cx="2536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b="0">
                <a:solidFill>
                  <a:schemeClr val="bg1"/>
                </a:solidFill>
                <a:latin typeface="Trebuchet MS" charset="0"/>
              </a:rPr>
              <a:t>Please don’t rip us off.</a:t>
            </a:r>
          </a:p>
        </p:txBody>
      </p:sp>
      <p:pic>
        <p:nvPicPr>
          <p:cNvPr id="79883" name="Picture 11" descr="TC05ART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959225"/>
            <a:ext cx="18288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4" name="Picture 12" descr="TC05ART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416425"/>
            <a:ext cx="3124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dissolve">
                                      <p:cBhvr>
                                        <p:cTn id="7" dur="500"/>
                                        <p:tgtEl>
                                          <p:spTgt spid="79876"/>
                                        </p:tgtEl>
                                      </p:cBhvr>
                                    </p:animEffect>
                                  </p:childTnLst>
                                </p:cTn>
                              </p:par>
                            </p:childTnLst>
                          </p:cTn>
                        </p:par>
                        <p:par>
                          <p:cTn id="8" fill="hold" nodeType="afterGroup">
                            <p:stCondLst>
                              <p:cond delay="500"/>
                            </p:stCondLst>
                            <p:childTnLst>
                              <p:par>
                                <p:cTn id="9" presetID="9" presetClass="entr" presetSubtype="0" fill="hold" grpId="0" nodeType="afterEffect">
                                  <p:stCondLst>
                                    <p:cond delay="2000"/>
                                  </p:stCondLst>
                                  <p:childTnLst>
                                    <p:set>
                                      <p:cBhvr>
                                        <p:cTn id="10" dur="1" fill="hold">
                                          <p:stCondLst>
                                            <p:cond delay="0"/>
                                          </p:stCondLst>
                                        </p:cTn>
                                        <p:tgtEl>
                                          <p:spTgt spid="79879"/>
                                        </p:tgtEl>
                                        <p:attrNameLst>
                                          <p:attrName>style.visibility</p:attrName>
                                        </p:attrNameLst>
                                      </p:cBhvr>
                                      <p:to>
                                        <p:strVal val="visible"/>
                                      </p:to>
                                    </p:set>
                                    <p:animEffect transition="in" filter="dissolve">
                                      <p:cBhvr>
                                        <p:cTn id="11" dur="500"/>
                                        <p:tgtEl>
                                          <p:spTgt spid="79879"/>
                                        </p:tgtEl>
                                      </p:cBhvr>
                                    </p:animEffect>
                                  </p:childTnLst>
                                </p:cTn>
                              </p:par>
                            </p:childTnLst>
                          </p:cTn>
                        </p:par>
                        <p:par>
                          <p:cTn id="12" fill="hold" nodeType="afterGroup">
                            <p:stCondLst>
                              <p:cond delay="3000"/>
                            </p:stCondLst>
                            <p:childTnLst>
                              <p:par>
                                <p:cTn id="13" presetID="9" presetClass="entr" presetSubtype="0" fill="hold" grpId="0" nodeType="afterEffect">
                                  <p:stCondLst>
                                    <p:cond delay="2000"/>
                                  </p:stCondLst>
                                  <p:childTnLst>
                                    <p:set>
                                      <p:cBhvr>
                                        <p:cTn id="14" dur="1" fill="hold">
                                          <p:stCondLst>
                                            <p:cond delay="0"/>
                                          </p:stCondLst>
                                        </p:cTn>
                                        <p:tgtEl>
                                          <p:spTgt spid="79882"/>
                                        </p:tgtEl>
                                        <p:attrNameLst>
                                          <p:attrName>style.visibility</p:attrName>
                                        </p:attrNameLst>
                                      </p:cBhvr>
                                      <p:to>
                                        <p:strVal val="visible"/>
                                      </p:to>
                                    </p:set>
                                    <p:animEffect transition="in" filter="dissolve">
                                      <p:cBhvr>
                                        <p:cTn id="15" dur="500"/>
                                        <p:tgtEl>
                                          <p:spTgt spid="79882"/>
                                        </p:tgtEl>
                                      </p:cBhvr>
                                    </p:animEffect>
                                  </p:childTnLst>
                                </p:cTn>
                              </p:par>
                            </p:childTnLst>
                          </p:cTn>
                        </p:par>
                        <p:par>
                          <p:cTn id="16" fill="hold" nodeType="afterGroup">
                            <p:stCondLst>
                              <p:cond delay="5500"/>
                            </p:stCondLst>
                            <p:childTnLst>
                              <p:par>
                                <p:cTn id="17" presetID="2" presetClass="entr" presetSubtype="2" fill="hold" nodeType="afterEffect">
                                  <p:stCondLst>
                                    <p:cond delay="0"/>
                                  </p:stCondLst>
                                  <p:childTnLst>
                                    <p:set>
                                      <p:cBhvr>
                                        <p:cTn id="18" dur="1" fill="hold">
                                          <p:stCondLst>
                                            <p:cond delay="0"/>
                                          </p:stCondLst>
                                        </p:cTn>
                                        <p:tgtEl>
                                          <p:spTgt spid="79883"/>
                                        </p:tgtEl>
                                        <p:attrNameLst>
                                          <p:attrName>style.visibility</p:attrName>
                                        </p:attrNameLst>
                                      </p:cBhvr>
                                      <p:to>
                                        <p:strVal val="visible"/>
                                      </p:to>
                                    </p:set>
                                    <p:anim calcmode="lin" valueType="num">
                                      <p:cBhvr additive="base">
                                        <p:cTn id="19" dur="500" fill="hold"/>
                                        <p:tgtEl>
                                          <p:spTgt spid="79883"/>
                                        </p:tgtEl>
                                        <p:attrNameLst>
                                          <p:attrName>ppt_x</p:attrName>
                                        </p:attrNameLst>
                                      </p:cBhvr>
                                      <p:tavLst>
                                        <p:tav tm="0">
                                          <p:val>
                                            <p:strVal val="1+#ppt_w/2"/>
                                          </p:val>
                                        </p:tav>
                                        <p:tav tm="100000">
                                          <p:val>
                                            <p:strVal val="#ppt_x"/>
                                          </p:val>
                                        </p:tav>
                                      </p:tavLst>
                                    </p:anim>
                                    <p:anim calcmode="lin" valueType="num">
                                      <p:cBhvr additive="base">
                                        <p:cTn id="20" dur="500" fill="hold"/>
                                        <p:tgtEl>
                                          <p:spTgt spid="7988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6000"/>
                            </p:stCondLst>
                            <p:childTnLst>
                              <p:par>
                                <p:cTn id="22" presetID="2" presetClass="entr" presetSubtype="8" fill="hold" nodeType="afterEffect">
                                  <p:stCondLst>
                                    <p:cond delay="0"/>
                                  </p:stCondLst>
                                  <p:childTnLst>
                                    <p:set>
                                      <p:cBhvr>
                                        <p:cTn id="23" dur="1" fill="hold">
                                          <p:stCondLst>
                                            <p:cond delay="0"/>
                                          </p:stCondLst>
                                        </p:cTn>
                                        <p:tgtEl>
                                          <p:spTgt spid="79884"/>
                                        </p:tgtEl>
                                        <p:attrNameLst>
                                          <p:attrName>style.visibility</p:attrName>
                                        </p:attrNameLst>
                                      </p:cBhvr>
                                      <p:to>
                                        <p:strVal val="visible"/>
                                      </p:to>
                                    </p:set>
                                    <p:anim calcmode="lin" valueType="num">
                                      <p:cBhvr additive="base">
                                        <p:cTn id="24" dur="500" fill="hold"/>
                                        <p:tgtEl>
                                          <p:spTgt spid="79884"/>
                                        </p:tgtEl>
                                        <p:attrNameLst>
                                          <p:attrName>ppt_x</p:attrName>
                                        </p:attrNameLst>
                                      </p:cBhvr>
                                      <p:tavLst>
                                        <p:tav tm="0">
                                          <p:val>
                                            <p:strVal val="0-#ppt_w/2"/>
                                          </p:val>
                                        </p:tav>
                                        <p:tav tm="100000">
                                          <p:val>
                                            <p:strVal val="#ppt_x"/>
                                          </p:val>
                                        </p:tav>
                                      </p:tavLst>
                                    </p:anim>
                                    <p:anim calcmode="lin" valueType="num">
                                      <p:cBhvr additive="base">
                                        <p:cTn id="25" dur="500" fill="hold"/>
                                        <p:tgtEl>
                                          <p:spTgt spid="79884"/>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6500"/>
                            </p:stCondLst>
                            <p:childTnLst>
                              <p:par>
                                <p:cTn id="27" presetID="9" presetClass="entr" presetSubtype="0" fill="hold" grpId="0" nodeType="afterEffect">
                                  <p:stCondLst>
                                    <p:cond delay="7000"/>
                                  </p:stCondLst>
                                  <p:childTnLst>
                                    <p:set>
                                      <p:cBhvr>
                                        <p:cTn id="28" dur="1" fill="hold">
                                          <p:stCondLst>
                                            <p:cond delay="0"/>
                                          </p:stCondLst>
                                        </p:cTn>
                                        <p:tgtEl>
                                          <p:spTgt spid="79880"/>
                                        </p:tgtEl>
                                        <p:attrNameLst>
                                          <p:attrName>style.visibility</p:attrName>
                                        </p:attrNameLst>
                                      </p:cBhvr>
                                      <p:to>
                                        <p:strVal val="visible"/>
                                      </p:to>
                                    </p:set>
                                    <p:animEffect transition="in" filter="dissolve">
                                      <p:cBhvr>
                                        <p:cTn id="29" dur="500"/>
                                        <p:tgtEl>
                                          <p:spTgt spid="79880"/>
                                        </p:tgtEl>
                                      </p:cBhvr>
                                    </p:animEffect>
                                  </p:childTnLst>
                                </p:cTn>
                              </p:par>
                            </p:childTnLst>
                          </p:cTn>
                        </p:par>
                        <p:par>
                          <p:cTn id="30" fill="hold" nodeType="afterGroup">
                            <p:stCondLst>
                              <p:cond delay="14000"/>
                            </p:stCondLst>
                            <p:childTnLst>
                              <p:par>
                                <p:cTn id="31" presetID="9" presetClass="entr" presetSubtype="0" fill="hold" grpId="0" nodeType="afterEffect">
                                  <p:stCondLst>
                                    <p:cond delay="3000"/>
                                  </p:stCondLst>
                                  <p:childTnLst>
                                    <p:set>
                                      <p:cBhvr>
                                        <p:cTn id="32" dur="1" fill="hold">
                                          <p:stCondLst>
                                            <p:cond delay="0"/>
                                          </p:stCondLst>
                                        </p:cTn>
                                        <p:tgtEl>
                                          <p:spTgt spid="79881"/>
                                        </p:tgtEl>
                                        <p:attrNameLst>
                                          <p:attrName>style.visibility</p:attrName>
                                        </p:attrNameLst>
                                      </p:cBhvr>
                                      <p:to>
                                        <p:strVal val="visible"/>
                                      </p:to>
                                    </p:set>
                                    <p:animEffect transition="in" filter="dissolve">
                                      <p:cBhvr>
                                        <p:cTn id="33" dur="500"/>
                                        <p:tgtEl>
                                          <p:spTgt spid="79881"/>
                                        </p:tgtEl>
                                      </p:cBhvr>
                                    </p:animEffect>
                                  </p:childTnLst>
                                </p:cTn>
                              </p:par>
                            </p:childTnLst>
                          </p:cTn>
                        </p:par>
                        <p:par>
                          <p:cTn id="34" fill="hold" nodeType="afterGroup">
                            <p:stCondLst>
                              <p:cond delay="17500"/>
                            </p:stCondLst>
                            <p:childTnLst>
                              <p:par>
                                <p:cTn id="35" presetID="9" presetClass="entr" presetSubtype="0" fill="hold" grpId="0" nodeType="afterEffect">
                                  <p:stCondLst>
                                    <p:cond delay="5000"/>
                                  </p:stCondLst>
                                  <p:childTnLst>
                                    <p:set>
                                      <p:cBhvr>
                                        <p:cTn id="36" dur="1" fill="hold">
                                          <p:stCondLst>
                                            <p:cond delay="0"/>
                                          </p:stCondLst>
                                        </p:cTn>
                                        <p:tgtEl>
                                          <p:spTgt spid="79877"/>
                                        </p:tgtEl>
                                        <p:attrNameLst>
                                          <p:attrName>style.visibility</p:attrName>
                                        </p:attrNameLst>
                                      </p:cBhvr>
                                      <p:to>
                                        <p:strVal val="visible"/>
                                      </p:to>
                                    </p:set>
                                    <p:animEffect transition="in" filter="dissolve">
                                      <p:cBhvr>
                                        <p:cTn id="37" dur="500"/>
                                        <p:tgtEl>
                                          <p:spTgt spid="79877"/>
                                        </p:tgtEl>
                                      </p:cBhvr>
                                    </p:animEffect>
                                  </p:childTnLst>
                                </p:cTn>
                              </p:par>
                            </p:childTnLst>
                          </p:cTn>
                        </p:par>
                        <p:par>
                          <p:cTn id="38" fill="hold" nodeType="afterGroup">
                            <p:stCondLst>
                              <p:cond delay="23000"/>
                            </p:stCondLst>
                            <p:childTnLst>
                              <p:par>
                                <p:cTn id="39" presetID="1" presetClass="entr" presetSubtype="0" fill="hold" grpId="0" nodeType="afterEffect">
                                  <p:stCondLst>
                                    <p:cond delay="5000"/>
                                  </p:stCondLst>
                                  <p:childTnLst>
                                    <p:set>
                                      <p:cBhvr>
                                        <p:cTn id="40" dur="1" fill="hold">
                                          <p:stCondLst>
                                            <p:cond delay="499"/>
                                          </p:stCondLst>
                                        </p:cTn>
                                        <p:tgtEl>
                                          <p:spTgt spid="798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utoUpdateAnimBg="0"/>
      <p:bldP spid="79877" grpId="0" autoUpdateAnimBg="0"/>
      <p:bldP spid="79878" grpId="0" animBg="1"/>
      <p:bldP spid="79879" grpId="0" autoUpdateAnimBg="0"/>
      <p:bldP spid="79880" grpId="0" autoUpdateAnimBg="0"/>
      <p:bldP spid="79881" grpId="0" autoUpdateAnimBg="0"/>
      <p:bldP spid="7988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330450" y="252413"/>
            <a:ext cx="1181100" cy="3249612"/>
          </a:xfrm>
          <a:prstGeom prst="rect">
            <a:avLst/>
          </a:prstGeom>
          <a:solidFill>
            <a:srgbClr val="47004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7411" name="Text Box 3"/>
          <p:cNvSpPr txBox="1">
            <a:spLocks noChangeArrowheads="1"/>
          </p:cNvSpPr>
          <p:nvPr/>
        </p:nvSpPr>
        <p:spPr bwMode="auto">
          <a:xfrm rot="-5400000">
            <a:off x="1581944" y="1518444"/>
            <a:ext cx="31861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pPr>
            <a:r>
              <a:rPr lang="en-US" sz="5000" b="0">
                <a:solidFill>
                  <a:schemeClr val="bg1"/>
                </a:solidFill>
                <a:latin typeface="Trebuchet MS" charset="0"/>
              </a:rPr>
              <a:t>fink</a:t>
            </a:r>
            <a:r>
              <a:rPr lang="en-US" sz="5000">
                <a:solidFill>
                  <a:srgbClr val="FF7800"/>
                </a:solidFill>
                <a:latin typeface="Trebuchet MS" charset="0"/>
              </a:rPr>
              <a:t>mania</a:t>
            </a:r>
          </a:p>
        </p:txBody>
      </p:sp>
      <p:sp>
        <p:nvSpPr>
          <p:cNvPr id="13316" name="Text Box 4"/>
          <p:cNvSpPr txBox="1">
            <a:spLocks noChangeArrowheads="1"/>
          </p:cNvSpPr>
          <p:nvPr/>
        </p:nvSpPr>
        <p:spPr bwMode="auto">
          <a:xfrm>
            <a:off x="7743825" y="6602413"/>
            <a:ext cx="1247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a:r>
              <a:rPr lang="en-US" sz="1000" b="0">
                <a:solidFill>
                  <a:schemeClr val="bg1"/>
                </a:solidFill>
                <a:latin typeface="Trebuchet MS" charset="0"/>
              </a:rPr>
              <a:t>(Click to continue)</a:t>
            </a:r>
          </a:p>
        </p:txBody>
      </p:sp>
      <p:sp>
        <p:nvSpPr>
          <p:cNvPr id="13317" name="Text Box 5"/>
          <p:cNvSpPr txBox="1">
            <a:spLocks noChangeArrowheads="1"/>
          </p:cNvSpPr>
          <p:nvPr/>
        </p:nvSpPr>
        <p:spPr bwMode="auto">
          <a:xfrm>
            <a:off x="3543300" y="252413"/>
            <a:ext cx="5321300" cy="522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28016" rIns="128016">
            <a:spAutoFit/>
          </a:bodyPr>
          <a:lstStyle>
            <a:lvl1pPr marL="406400" indent="-406400"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lnSpc>
                <a:spcPct val="90000"/>
              </a:lnSpc>
              <a:spcBef>
                <a:spcPct val="50000"/>
              </a:spcBef>
            </a:pPr>
            <a:r>
              <a:rPr lang="en-US" sz="3600" b="0">
                <a:solidFill>
                  <a:srgbClr val="C90016"/>
                </a:solidFill>
                <a:latin typeface="Georgia" charset="0"/>
              </a:rPr>
              <a:t>How might someone be </a:t>
            </a:r>
            <a:r>
              <a:rPr lang="ja-JP" altLang="en-US" sz="3600" b="0">
                <a:solidFill>
                  <a:srgbClr val="C90016"/>
                </a:solidFill>
                <a:latin typeface="Georgia" charset="0"/>
              </a:rPr>
              <a:t>“</a:t>
            </a:r>
            <a:r>
              <a:rPr lang="en-US" sz="3600" b="0">
                <a:solidFill>
                  <a:srgbClr val="C90016"/>
                </a:solidFill>
                <a:latin typeface="Georgia" charset="0"/>
              </a:rPr>
              <a:t>murdered</a:t>
            </a:r>
            <a:r>
              <a:rPr lang="ja-JP" altLang="en-US" sz="3600" b="0">
                <a:solidFill>
                  <a:srgbClr val="C90016"/>
                </a:solidFill>
                <a:latin typeface="Georgia" charset="0"/>
              </a:rPr>
              <a:t>”</a:t>
            </a:r>
            <a:r>
              <a:rPr lang="en-US" sz="3600" b="0">
                <a:solidFill>
                  <a:srgbClr val="C90016"/>
                </a:solidFill>
                <a:latin typeface="Georgia" charset="0"/>
              </a:rPr>
              <a:t> emotionally?:</a:t>
            </a:r>
          </a:p>
          <a:p>
            <a:pPr eaLnBrk="1" hangingPunct="1">
              <a:spcBef>
                <a:spcPct val="50000"/>
              </a:spcBef>
              <a:buClr>
                <a:srgbClr val="C90016"/>
              </a:buClr>
              <a:buFontTx/>
              <a:buAutoNum type="alphaUcPeriod"/>
            </a:pPr>
            <a:r>
              <a:rPr lang="en-US" sz="2400" b="0">
                <a:latin typeface="Georgia" charset="0"/>
              </a:rPr>
              <a:t>By being neglected, criticized and ignored,</a:t>
            </a:r>
          </a:p>
          <a:p>
            <a:pPr eaLnBrk="1" hangingPunct="1">
              <a:spcBef>
                <a:spcPct val="50000"/>
              </a:spcBef>
              <a:buClr>
                <a:srgbClr val="C90016"/>
              </a:buClr>
              <a:buFontTx/>
              <a:buAutoNum type="alphaUcPeriod"/>
            </a:pPr>
            <a:r>
              <a:rPr lang="en-US" sz="2400" b="0">
                <a:latin typeface="Georgia" charset="0"/>
              </a:rPr>
              <a:t>By being gossiped about,</a:t>
            </a:r>
          </a:p>
          <a:p>
            <a:pPr eaLnBrk="1" hangingPunct="1">
              <a:spcBef>
                <a:spcPct val="50000"/>
              </a:spcBef>
              <a:buClr>
                <a:srgbClr val="C90016"/>
              </a:buClr>
              <a:buFontTx/>
              <a:buAutoNum type="alphaUcPeriod"/>
            </a:pPr>
            <a:r>
              <a:rPr lang="en-US" sz="2400" b="0">
                <a:latin typeface="Georgia" charset="0"/>
              </a:rPr>
              <a:t>By being dipped in honey and tied to a stake outside a colony of fire ants while being forced to listen to 37 of our pastor’s old sermons,</a:t>
            </a:r>
          </a:p>
          <a:p>
            <a:pPr eaLnBrk="1" hangingPunct="1">
              <a:spcBef>
                <a:spcPct val="50000"/>
              </a:spcBef>
              <a:buClr>
                <a:srgbClr val="C90016"/>
              </a:buClr>
              <a:buFontTx/>
              <a:buAutoNum type="alphaUcPeriod"/>
            </a:pPr>
            <a:r>
              <a:rPr lang="en-US" sz="2400" b="0">
                <a:latin typeface="Georgia" charset="0"/>
              </a:rPr>
              <a:t>A and B and maybe C</a:t>
            </a:r>
          </a:p>
        </p:txBody>
      </p:sp>
      <p:pic>
        <p:nvPicPr>
          <p:cNvPr id="17414" name="Picture 6" descr="10C05CA"/>
          <p:cNvPicPr>
            <a:picLocks noChangeAspect="1" noChangeArrowheads="1"/>
          </p:cNvPicPr>
          <p:nvPr/>
        </p:nvPicPr>
        <p:blipFill>
          <a:blip r:embed="rId2">
            <a:extLst>
              <a:ext uri="{28A0092B-C50C-407E-A947-70E740481C1C}">
                <a14:useLocalDpi xmlns:a14="http://schemas.microsoft.com/office/drawing/2010/main" val="0"/>
              </a:ext>
            </a:extLst>
          </a:blip>
          <a:srcRect b="7784"/>
          <a:stretch>
            <a:fillRect/>
          </a:stretch>
        </p:blipFill>
        <p:spPr bwMode="auto">
          <a:xfrm>
            <a:off x="255588" y="3563938"/>
            <a:ext cx="3200400"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A050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255588"/>
            <a:ext cx="19558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fade">
                                      <p:cBhvr>
                                        <p:cTn id="7" dur="500"/>
                                        <p:tgtEl>
                                          <p:spTgt spid="133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7">
                                            <p:txEl>
                                              <p:pRg st="1" end="1"/>
                                            </p:txEl>
                                          </p:spTgt>
                                        </p:tgtEl>
                                        <p:attrNameLst>
                                          <p:attrName>style.visibility</p:attrName>
                                        </p:attrNameLst>
                                      </p:cBhvr>
                                      <p:to>
                                        <p:strVal val="visible"/>
                                      </p:to>
                                    </p:set>
                                    <p:animEffect transition="in" filter="fade">
                                      <p:cBhvr>
                                        <p:cTn id="12" dur="500"/>
                                        <p:tgtEl>
                                          <p:spTgt spid="133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7">
                                            <p:txEl>
                                              <p:pRg st="2" end="2"/>
                                            </p:txEl>
                                          </p:spTgt>
                                        </p:tgtEl>
                                        <p:attrNameLst>
                                          <p:attrName>style.visibility</p:attrName>
                                        </p:attrNameLst>
                                      </p:cBhvr>
                                      <p:to>
                                        <p:strVal val="visible"/>
                                      </p:to>
                                    </p:set>
                                    <p:animEffect transition="in" filter="fade">
                                      <p:cBhvr>
                                        <p:cTn id="17" dur="500"/>
                                        <p:tgtEl>
                                          <p:spTgt spid="133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7">
                                            <p:txEl>
                                              <p:pRg st="3" end="3"/>
                                            </p:txEl>
                                          </p:spTgt>
                                        </p:tgtEl>
                                        <p:attrNameLst>
                                          <p:attrName>style.visibility</p:attrName>
                                        </p:attrNameLst>
                                      </p:cBhvr>
                                      <p:to>
                                        <p:strVal val="visible"/>
                                      </p:to>
                                    </p:set>
                                    <p:animEffect transition="in" filter="fade">
                                      <p:cBhvr>
                                        <p:cTn id="22" dur="500"/>
                                        <p:tgtEl>
                                          <p:spTgt spid="1331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7">
                                            <p:txEl>
                                              <p:pRg st="4" end="4"/>
                                            </p:txEl>
                                          </p:spTgt>
                                        </p:tgtEl>
                                        <p:attrNameLst>
                                          <p:attrName>style.visibility</p:attrName>
                                        </p:attrNameLst>
                                      </p:cBhvr>
                                      <p:to>
                                        <p:strVal val="visible"/>
                                      </p:to>
                                    </p:set>
                                    <p:animEffect transition="in" filter="fade">
                                      <p:cBhvr>
                                        <p:cTn id="27" dur="500"/>
                                        <p:tgtEl>
                                          <p:spTgt spid="13317">
                                            <p:txEl>
                                              <p:pRg st="4" end="4"/>
                                            </p:txEl>
                                          </p:spTgt>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316"/>
                                        </p:tgtEl>
                                        <p:attrNameLst>
                                          <p:attrName>style.visibility</p:attrName>
                                        </p:attrNameLst>
                                      </p:cBhvr>
                                      <p:to>
                                        <p:strVal val="visible"/>
                                      </p:to>
                                    </p:set>
                                    <p:animEffect transition="in" filter="dissolve">
                                      <p:cBhvr>
                                        <p:cTn id="31"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P spid="13317" grpId="0" build="p" advAuto="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our Quiz Bowl">
  <a:themeElements>
    <a:clrScheme name="Tour Quiz Bow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ur Quiz Bowl">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Tour Quiz Bow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ur Quiz Bow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ur Quiz Bow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ur Quiz Bow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ur Quiz Bow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ur Quiz Bow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ur Quiz Bow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2748</Words>
  <Application>Microsoft Macintosh PowerPoint</Application>
  <PresentationFormat>On-screen Show (4:3)</PresentationFormat>
  <Paragraphs>444</Paragraphs>
  <Slides>83</Slides>
  <Notes>3</Notes>
  <HiddenSlides>0</HiddenSlides>
  <MMClips>5</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83</vt:i4>
      </vt:variant>
    </vt:vector>
  </HeadingPairs>
  <TitlesOfParts>
    <vt:vector size="95" baseType="lpstr">
      <vt:lpstr>Arial</vt:lpstr>
      <vt:lpstr>Times</vt:lpstr>
      <vt:lpstr>Georgia</vt:lpstr>
      <vt:lpstr>Trebuchet MS</vt:lpstr>
      <vt:lpstr>ＭＳ Ｐゴシック</vt:lpstr>
      <vt:lpstr>Berlin</vt:lpstr>
      <vt:lpstr>Times New Roman</vt:lpstr>
      <vt:lpstr>Default Design</vt:lpstr>
      <vt:lpstr>Tour Quiz Bowl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Fifth Commandment</vt:lpstr>
      <vt:lpstr>PowerPoint Presentation</vt:lpstr>
      <vt:lpstr>What does this mean? We should fear and love God so that we do not hurt or harm our neighbor in his body, but help and support him in every physical need.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Monty Lysne</Manager>
  <Company>Faith Inkubators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Killing</dc:title>
  <dc:subject>Ten Commandments 5</dc:subject>
  <dc:creator>Faith Inkubators</dc:creator>
  <cp:keywords>Kill Murder 5</cp:keywords>
  <cp:lastModifiedBy>Dan Hampton</cp:lastModifiedBy>
  <cp:revision>84</cp:revision>
  <dcterms:created xsi:type="dcterms:W3CDTF">2006-06-28T15:47:42Z</dcterms:created>
  <dcterms:modified xsi:type="dcterms:W3CDTF">2013-09-24T14:15:40Z</dcterms:modified>
  <cp:category>Living Faith</cp:category>
</cp:coreProperties>
</file>